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8a36c2c7c5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5c55866d604a65"/>
  </p:sldMasterIdLst>
  <p:sldIdLst>
    <p:sldId xmlns:r="http://schemas.openxmlformats.org/officeDocument/2006/relationships" id="256" r:id="R2027925ae1e84f7c"/>
    <p:sldId xmlns:r="http://schemas.openxmlformats.org/officeDocument/2006/relationships" id="257" r:id="R097e48dccd294d82"/>
    <p:sldId xmlns:r="http://schemas.openxmlformats.org/officeDocument/2006/relationships" id="258" r:id="R4def21914a34488b"/>
    <p:sldId xmlns:r="http://schemas.openxmlformats.org/officeDocument/2006/relationships" id="259" r:id="R267005a2f4414420"/>
    <p:sldId xmlns:r="http://schemas.openxmlformats.org/officeDocument/2006/relationships" id="260" r:id="R268f4948d711464e"/>
    <p:sldId xmlns:r="http://schemas.openxmlformats.org/officeDocument/2006/relationships" id="261" r:id="R3b603d4267df4ea8"/>
    <p:sldId xmlns:r="http://schemas.openxmlformats.org/officeDocument/2006/relationships" id="262" r:id="R8cbc0d0f23f241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c55866d604a65" /><Relationship Type="http://schemas.openxmlformats.org/officeDocument/2006/relationships/slide" Target="/ppt/slides/slide1.xml" Id="R2027925ae1e84f7c" /><Relationship Type="http://schemas.openxmlformats.org/officeDocument/2006/relationships/slide" Target="/ppt/slides/slide2.xml" Id="R097e48dccd294d82" /><Relationship Type="http://schemas.openxmlformats.org/officeDocument/2006/relationships/slide" Target="/ppt/slides/slide3.xml" Id="R4def21914a34488b" /><Relationship Type="http://schemas.openxmlformats.org/officeDocument/2006/relationships/slide" Target="/ppt/slides/slide4.xml" Id="R267005a2f4414420" /><Relationship Type="http://schemas.openxmlformats.org/officeDocument/2006/relationships/slide" Target="/ppt/slides/slide5.xml" Id="R268f4948d711464e" /><Relationship Type="http://schemas.openxmlformats.org/officeDocument/2006/relationships/slide" Target="/ppt/slides/slide6.xml" Id="R3b603d4267df4ea8" /><Relationship Type="http://schemas.openxmlformats.org/officeDocument/2006/relationships/slide" Target="/ppt/slides/slide7.xml" Id="R8cbc0d0f23f241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3b105716d40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33f126c5e4d3d" /><Relationship Type="http://schemas.openxmlformats.org/officeDocument/2006/relationships/theme" Target="/ppt/slideMasters/theme/theme1.xml" Id="Rd2e0b671406040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33f126c5e4d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cf611ccc448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360c1a46540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69a6c4dfe4e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28d3be177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44100eeeb4b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e09f7bb3a4a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d218c5ec1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LEOMEDICUS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LEOMEDICUS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7 166 206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3 655 143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2 971 011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16 905 788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18 681 026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Gunnars veg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998 311 683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LEOMEDICUS AS</a:t>
            </a:r>
          </a:p>
        </p:txBody>
      </p:sp>
    </p:spTree>
  </p:cSld>
  <p:clrMapOvr>
    <a:masterClrMapping xmlns:a="http://schemas.openxmlformats.org/drawingml/2006/main"/>
  </p:clrMapOvr>
</p:sld>
</file>