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bc2e04392043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c662549f354000"/>
  </p:sldMasterIdLst>
  <p:sldIdLst>
    <p:sldId xmlns:r="http://schemas.openxmlformats.org/officeDocument/2006/relationships" id="256" r:id="Rd39c386bda324c1a"/>
    <p:sldId xmlns:r="http://schemas.openxmlformats.org/officeDocument/2006/relationships" id="257" r:id="R698f2745594a404e"/>
    <p:sldId xmlns:r="http://schemas.openxmlformats.org/officeDocument/2006/relationships" id="258" r:id="R44728449ffe1438a"/>
    <p:sldId xmlns:r="http://schemas.openxmlformats.org/officeDocument/2006/relationships" id="259" r:id="R25147841de0840ba"/>
    <p:sldId xmlns:r="http://schemas.openxmlformats.org/officeDocument/2006/relationships" id="260" r:id="R6afc75c0464f4ff8"/>
    <p:sldId xmlns:r="http://schemas.openxmlformats.org/officeDocument/2006/relationships" id="261" r:id="R1b372eed80ab4cb3"/>
    <p:sldId xmlns:r="http://schemas.openxmlformats.org/officeDocument/2006/relationships" id="262" r:id="Rde5cedd45d0243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662549f354000" /><Relationship Type="http://schemas.openxmlformats.org/officeDocument/2006/relationships/slide" Target="/ppt/slides/slide1.xml" Id="Rd39c386bda324c1a" /><Relationship Type="http://schemas.openxmlformats.org/officeDocument/2006/relationships/slide" Target="/ppt/slides/slide2.xml" Id="R698f2745594a404e" /><Relationship Type="http://schemas.openxmlformats.org/officeDocument/2006/relationships/slide" Target="/ppt/slides/slide3.xml" Id="R44728449ffe1438a" /><Relationship Type="http://schemas.openxmlformats.org/officeDocument/2006/relationships/slide" Target="/ppt/slides/slide4.xml" Id="R25147841de0840ba" /><Relationship Type="http://schemas.openxmlformats.org/officeDocument/2006/relationships/slide" Target="/ppt/slides/slide5.xml" Id="R6afc75c0464f4ff8" /><Relationship Type="http://schemas.openxmlformats.org/officeDocument/2006/relationships/slide" Target="/ppt/slides/slide6.xml" Id="R1b372eed80ab4cb3" /><Relationship Type="http://schemas.openxmlformats.org/officeDocument/2006/relationships/slide" Target="/ppt/slides/slide7.xml" Id="Rde5cedd45d0243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8617384054f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931bd6e384100" /><Relationship Type="http://schemas.openxmlformats.org/officeDocument/2006/relationships/theme" Target="/ppt/slideMasters/theme/theme1.xml" Id="Rd79866a6818c4f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3931bd6e3841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2224ab81f42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41b5477864b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072756f3944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8944ed9224a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a0f668f8d4a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274df55b649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3f9461aa84b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V-INVEST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−251 350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1 065 693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1 265 693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ØSTBU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Viborgvegen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vidar@ostbu.no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998 317 568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V-INVEST AS</a:t>
            </a:r>
          </a:p>
        </p:txBody>
      </p:sp>
    </p:spTree>
  </p:cSld>
  <p:clrMapOvr>
    <a:masterClrMapping xmlns:a="http://schemas.openxmlformats.org/drawingml/2006/main"/>
  </p:clrMapOvr>
</p:sld>
</file>