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c000bd32249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008c3b2964b39"/>
  </p:sldMasterIdLst>
  <p:sldIdLst>
    <p:sldId xmlns:r="http://schemas.openxmlformats.org/officeDocument/2006/relationships" id="256" r:id="R872e570c38f64da6"/>
    <p:sldId xmlns:r="http://schemas.openxmlformats.org/officeDocument/2006/relationships" id="257" r:id="R504009c9239344b1"/>
    <p:sldId xmlns:r="http://schemas.openxmlformats.org/officeDocument/2006/relationships" id="258" r:id="R33c08273620c4e56"/>
    <p:sldId xmlns:r="http://schemas.openxmlformats.org/officeDocument/2006/relationships" id="259" r:id="R09fd7b4c161e469c"/>
    <p:sldId xmlns:r="http://schemas.openxmlformats.org/officeDocument/2006/relationships" id="260" r:id="Rde25d9b6a60241ba"/>
    <p:sldId xmlns:r="http://schemas.openxmlformats.org/officeDocument/2006/relationships" id="261" r:id="R3b4662c342ee4854"/>
    <p:sldId xmlns:r="http://schemas.openxmlformats.org/officeDocument/2006/relationships" id="262" r:id="Rdc8325b35db6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008c3b2964b39" /><Relationship Type="http://schemas.openxmlformats.org/officeDocument/2006/relationships/slide" Target="/ppt/slides/slide1.xml" Id="R872e570c38f64da6" /><Relationship Type="http://schemas.openxmlformats.org/officeDocument/2006/relationships/slide" Target="/ppt/slides/slide2.xml" Id="R504009c9239344b1" /><Relationship Type="http://schemas.openxmlformats.org/officeDocument/2006/relationships/slide" Target="/ppt/slides/slide3.xml" Id="R33c08273620c4e56" /><Relationship Type="http://schemas.openxmlformats.org/officeDocument/2006/relationships/slide" Target="/ppt/slides/slide4.xml" Id="R09fd7b4c161e469c" /><Relationship Type="http://schemas.openxmlformats.org/officeDocument/2006/relationships/slide" Target="/ppt/slides/slide5.xml" Id="Rde25d9b6a60241ba" /><Relationship Type="http://schemas.openxmlformats.org/officeDocument/2006/relationships/slide" Target="/ppt/slides/slide6.xml" Id="R3b4662c342ee4854" /><Relationship Type="http://schemas.openxmlformats.org/officeDocument/2006/relationships/slide" Target="/ppt/slides/slide7.xml" Id="Rdc8325b35db6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9e3627c6b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e006020f74960" /><Relationship Type="http://schemas.openxmlformats.org/officeDocument/2006/relationships/theme" Target="/ppt/slideMasters/theme/theme1.xml" Id="R5b8e5513aadc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0e006020f749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820cea1af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dd27a7ef4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e5f9ce7b4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a9f196f78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3da5efdd2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a03cd6aac41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e794b35cc4a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AQUACONTROL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AQUACONTROL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1 071 048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1 146 297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LITLABØ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Lyhaugen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998 322 111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AQUACONTROL AS</a:t>
            </a:r>
          </a:p>
        </p:txBody>
      </p:sp>
    </p:spTree>
  </p:cSld>
  <p:clrMapOvr>
    <a:masterClrMapping xmlns:a="http://schemas.openxmlformats.org/drawingml/2006/main"/>
  </p:clrMapOvr>
</p:sld>
</file>