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124ec74cf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302b8fbc14d13"/>
  </p:sldMasterIdLst>
  <p:sldIdLst>
    <p:sldId xmlns:r="http://schemas.openxmlformats.org/officeDocument/2006/relationships" id="256" r:id="Rfa931f937ec249b4"/>
    <p:sldId xmlns:r="http://schemas.openxmlformats.org/officeDocument/2006/relationships" id="257" r:id="R18492df117d1470b"/>
    <p:sldId xmlns:r="http://schemas.openxmlformats.org/officeDocument/2006/relationships" id="258" r:id="R6d904e9f2c574e9a"/>
    <p:sldId xmlns:r="http://schemas.openxmlformats.org/officeDocument/2006/relationships" id="259" r:id="R7c696837fb404a75"/>
    <p:sldId xmlns:r="http://schemas.openxmlformats.org/officeDocument/2006/relationships" id="260" r:id="R569067a921df4c48"/>
    <p:sldId xmlns:r="http://schemas.openxmlformats.org/officeDocument/2006/relationships" id="261" r:id="R6606d1b40f2d43f1"/>
    <p:sldId xmlns:r="http://schemas.openxmlformats.org/officeDocument/2006/relationships" id="262" r:id="R9e32258bc3f3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302b8fbc14d13" /><Relationship Type="http://schemas.openxmlformats.org/officeDocument/2006/relationships/slide" Target="/ppt/slides/slide1.xml" Id="Rfa931f937ec249b4" /><Relationship Type="http://schemas.openxmlformats.org/officeDocument/2006/relationships/slide" Target="/ppt/slides/slide2.xml" Id="R18492df117d1470b" /><Relationship Type="http://schemas.openxmlformats.org/officeDocument/2006/relationships/slide" Target="/ppt/slides/slide3.xml" Id="R6d904e9f2c574e9a" /><Relationship Type="http://schemas.openxmlformats.org/officeDocument/2006/relationships/slide" Target="/ppt/slides/slide4.xml" Id="R7c696837fb404a75" /><Relationship Type="http://schemas.openxmlformats.org/officeDocument/2006/relationships/slide" Target="/ppt/slides/slide5.xml" Id="R569067a921df4c48" /><Relationship Type="http://schemas.openxmlformats.org/officeDocument/2006/relationships/slide" Target="/ppt/slides/slide6.xml" Id="R6606d1b40f2d43f1" /><Relationship Type="http://schemas.openxmlformats.org/officeDocument/2006/relationships/slide" Target="/ppt/slides/slide7.xml" Id="R9e32258bc3f3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0d2622540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e77a53d5420b" /><Relationship Type="http://schemas.openxmlformats.org/officeDocument/2006/relationships/theme" Target="/ppt/slideMasters/theme/theme1.xml" Id="R91b2cf684b71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9e77a53d5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830a0807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623042093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f04451ca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592358ddc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dad5ec6d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62289a0b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cb68e563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CREONORDIC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CREONORDIC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CREONORDIC MANAGEMENT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CREONORDIC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CREONORDIC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CREONORDIC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16 958 817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29 841 489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CREONORDIC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VIVIFY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CREONORDIC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998 327 229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CREONORDIC MANAGEMENT AS</a:t>
            </a:r>
          </a:p>
        </p:txBody>
      </p:sp>
    </p:spTree>
  </p:cSld>
  <p:clrMapOvr>
    <a:masterClrMapping xmlns:a="http://schemas.openxmlformats.org/drawingml/2006/main"/>
  </p:clrMapOvr>
</p:sld>
</file>