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e31d74f175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232f7fa50451b"/>
  </p:sldMasterIdLst>
  <p:sldIdLst>
    <p:sldId xmlns:r="http://schemas.openxmlformats.org/officeDocument/2006/relationships" id="256" r:id="R18bf804060b849a1"/>
    <p:sldId xmlns:r="http://schemas.openxmlformats.org/officeDocument/2006/relationships" id="257" r:id="R4867f3baed174fcf"/>
    <p:sldId xmlns:r="http://schemas.openxmlformats.org/officeDocument/2006/relationships" id="258" r:id="Ra23d9f2df21a4236"/>
    <p:sldId xmlns:r="http://schemas.openxmlformats.org/officeDocument/2006/relationships" id="259" r:id="R3065c4caae7242af"/>
    <p:sldId xmlns:r="http://schemas.openxmlformats.org/officeDocument/2006/relationships" id="260" r:id="R0cb555a7f2b94976"/>
    <p:sldId xmlns:r="http://schemas.openxmlformats.org/officeDocument/2006/relationships" id="261" r:id="R74dcd51e78a34fdd"/>
    <p:sldId xmlns:r="http://schemas.openxmlformats.org/officeDocument/2006/relationships" id="262" r:id="R83ff3c5a1ff8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232f7fa50451b" /><Relationship Type="http://schemas.openxmlformats.org/officeDocument/2006/relationships/slide" Target="/ppt/slides/slide1.xml" Id="R18bf804060b849a1" /><Relationship Type="http://schemas.openxmlformats.org/officeDocument/2006/relationships/slide" Target="/ppt/slides/slide2.xml" Id="R4867f3baed174fcf" /><Relationship Type="http://schemas.openxmlformats.org/officeDocument/2006/relationships/slide" Target="/ppt/slides/slide3.xml" Id="Ra23d9f2df21a4236" /><Relationship Type="http://schemas.openxmlformats.org/officeDocument/2006/relationships/slide" Target="/ppt/slides/slide4.xml" Id="R3065c4caae7242af" /><Relationship Type="http://schemas.openxmlformats.org/officeDocument/2006/relationships/slide" Target="/ppt/slides/slide5.xml" Id="R0cb555a7f2b94976" /><Relationship Type="http://schemas.openxmlformats.org/officeDocument/2006/relationships/slide" Target="/ppt/slides/slide6.xml" Id="R74dcd51e78a34fdd" /><Relationship Type="http://schemas.openxmlformats.org/officeDocument/2006/relationships/slide" Target="/ppt/slides/slide7.xml" Id="R83ff3c5a1ff8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67c39ffa8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845513f2c4f02" /><Relationship Type="http://schemas.openxmlformats.org/officeDocument/2006/relationships/theme" Target="/ppt/slideMasters/theme/theme1.xml" Id="R165a5877e5f540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7845513f2c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00b6936bb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7e4a59bd0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1597a5c8e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408e1a373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dcb37e5f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2f6849ab949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0970c1306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 HOLE 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 HOLE 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9 311 332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16 357 923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KRISTIAN BRATAAS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brataas@gmail.com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998 333 369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