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3e4663e53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900bce5244b59"/>
  </p:sldMasterIdLst>
  <p:sldIdLst>
    <p:sldId xmlns:r="http://schemas.openxmlformats.org/officeDocument/2006/relationships" id="256" r:id="R6d00662c2fe142bd"/>
    <p:sldId xmlns:r="http://schemas.openxmlformats.org/officeDocument/2006/relationships" id="257" r:id="Rf63307ff5d4b40e7"/>
    <p:sldId xmlns:r="http://schemas.openxmlformats.org/officeDocument/2006/relationships" id="258" r:id="R37410eb783174787"/>
    <p:sldId xmlns:r="http://schemas.openxmlformats.org/officeDocument/2006/relationships" id="259" r:id="Rced40e02b7ff4a2f"/>
    <p:sldId xmlns:r="http://schemas.openxmlformats.org/officeDocument/2006/relationships" id="260" r:id="Raeb9e618d255435c"/>
    <p:sldId xmlns:r="http://schemas.openxmlformats.org/officeDocument/2006/relationships" id="261" r:id="Re6d79f660bd044fe"/>
    <p:sldId xmlns:r="http://schemas.openxmlformats.org/officeDocument/2006/relationships" id="262" r:id="R5932f34d61b5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900bce5244b59" /><Relationship Type="http://schemas.openxmlformats.org/officeDocument/2006/relationships/slide" Target="/ppt/slides/slide1.xml" Id="R6d00662c2fe142bd" /><Relationship Type="http://schemas.openxmlformats.org/officeDocument/2006/relationships/slide" Target="/ppt/slides/slide2.xml" Id="Rf63307ff5d4b40e7" /><Relationship Type="http://schemas.openxmlformats.org/officeDocument/2006/relationships/slide" Target="/ppt/slides/slide3.xml" Id="R37410eb783174787" /><Relationship Type="http://schemas.openxmlformats.org/officeDocument/2006/relationships/slide" Target="/ppt/slides/slide4.xml" Id="Rced40e02b7ff4a2f" /><Relationship Type="http://schemas.openxmlformats.org/officeDocument/2006/relationships/slide" Target="/ppt/slides/slide5.xml" Id="Raeb9e618d255435c" /><Relationship Type="http://schemas.openxmlformats.org/officeDocument/2006/relationships/slide" Target="/ppt/slides/slide6.xml" Id="Re6d79f660bd044fe" /><Relationship Type="http://schemas.openxmlformats.org/officeDocument/2006/relationships/slide" Target="/ppt/slides/slide7.xml" Id="R5932f34d61b5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64e3d53e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ea27083940ee" /><Relationship Type="http://schemas.openxmlformats.org/officeDocument/2006/relationships/theme" Target="/ppt/slideMasters/theme/theme1.xml" Id="R538947d81e1e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0ea270839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edf91c699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7da8d2002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0d0e039b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f2a6f60b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c4c199f2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5b0f6053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fb818f6f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OLSENBYGG GRIMSTAD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OLSENBYGG GRIMSTAD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62 360 938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6 731 054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25 527 444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post@olsenbygg.com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www.olsenbygg.com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998 339 898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GRIMSTAD AS</a:t>
            </a:r>
          </a:p>
        </p:txBody>
      </p:sp>
    </p:spTree>
  </p:cSld>
  <p:clrMapOvr>
    <a:masterClrMapping xmlns:a="http://schemas.openxmlformats.org/drawingml/2006/main"/>
  </p:clrMapOvr>
</p:sld>
</file>