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0354626243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e59b0a2c74981"/>
  </p:sldMasterIdLst>
  <p:sldIdLst>
    <p:sldId xmlns:r="http://schemas.openxmlformats.org/officeDocument/2006/relationships" id="256" r:id="R67aa58cc94304551"/>
    <p:sldId xmlns:r="http://schemas.openxmlformats.org/officeDocument/2006/relationships" id="257" r:id="R28a1690501a44447"/>
    <p:sldId xmlns:r="http://schemas.openxmlformats.org/officeDocument/2006/relationships" id="258" r:id="R1951bbad4f52478a"/>
    <p:sldId xmlns:r="http://schemas.openxmlformats.org/officeDocument/2006/relationships" id="259" r:id="Raf3544f9e4584afd"/>
    <p:sldId xmlns:r="http://schemas.openxmlformats.org/officeDocument/2006/relationships" id="260" r:id="Rd67c8a7e82a44656"/>
    <p:sldId xmlns:r="http://schemas.openxmlformats.org/officeDocument/2006/relationships" id="261" r:id="R2b76ffccf2b34532"/>
    <p:sldId xmlns:r="http://schemas.openxmlformats.org/officeDocument/2006/relationships" id="262" r:id="R375d12db8684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e59b0a2c74981" /><Relationship Type="http://schemas.openxmlformats.org/officeDocument/2006/relationships/slide" Target="/ppt/slides/slide1.xml" Id="R67aa58cc94304551" /><Relationship Type="http://schemas.openxmlformats.org/officeDocument/2006/relationships/slide" Target="/ppt/slides/slide2.xml" Id="R28a1690501a44447" /><Relationship Type="http://schemas.openxmlformats.org/officeDocument/2006/relationships/slide" Target="/ppt/slides/slide3.xml" Id="R1951bbad4f52478a" /><Relationship Type="http://schemas.openxmlformats.org/officeDocument/2006/relationships/slide" Target="/ppt/slides/slide4.xml" Id="Raf3544f9e4584afd" /><Relationship Type="http://schemas.openxmlformats.org/officeDocument/2006/relationships/slide" Target="/ppt/slides/slide5.xml" Id="Rd67c8a7e82a44656" /><Relationship Type="http://schemas.openxmlformats.org/officeDocument/2006/relationships/slide" Target="/ppt/slides/slide6.xml" Id="R2b76ffccf2b34532" /><Relationship Type="http://schemas.openxmlformats.org/officeDocument/2006/relationships/slide" Target="/ppt/slides/slide7.xml" Id="R375d12db8684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38398baec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ae1dd0cfa4950" /><Relationship Type="http://schemas.openxmlformats.org/officeDocument/2006/relationships/theme" Target="/ppt/slideMasters/theme/theme1.xml" Id="R6a74b83af9e8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ae1dd0cfa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f244cda83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83b1f76404c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fa6854b8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2e47d541e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e539348d6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0d256f757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e60480044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28 530 870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