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2247c73eb44a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892943db1b49d2"/>
  </p:sldMasterIdLst>
  <p:sldIdLst>
    <p:sldId xmlns:r="http://schemas.openxmlformats.org/officeDocument/2006/relationships" id="256" r:id="Rc5800f5d0791439a"/>
    <p:sldId xmlns:r="http://schemas.openxmlformats.org/officeDocument/2006/relationships" id="257" r:id="Rc0fa9210cf2444fa"/>
    <p:sldId xmlns:r="http://schemas.openxmlformats.org/officeDocument/2006/relationships" id="258" r:id="Rcb13e4e4cf3b4ef2"/>
    <p:sldId xmlns:r="http://schemas.openxmlformats.org/officeDocument/2006/relationships" id="259" r:id="R3d0547400ee94000"/>
    <p:sldId xmlns:r="http://schemas.openxmlformats.org/officeDocument/2006/relationships" id="260" r:id="Ra62f1e5a8c2e4afa"/>
    <p:sldId xmlns:r="http://schemas.openxmlformats.org/officeDocument/2006/relationships" id="261" r:id="Rf164ca4d4260479b"/>
    <p:sldId xmlns:r="http://schemas.openxmlformats.org/officeDocument/2006/relationships" id="262" r:id="R4adfcf10d24542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892943db1b49d2" /><Relationship Type="http://schemas.openxmlformats.org/officeDocument/2006/relationships/slide" Target="/ppt/slides/slide1.xml" Id="Rc5800f5d0791439a" /><Relationship Type="http://schemas.openxmlformats.org/officeDocument/2006/relationships/slide" Target="/ppt/slides/slide2.xml" Id="Rc0fa9210cf2444fa" /><Relationship Type="http://schemas.openxmlformats.org/officeDocument/2006/relationships/slide" Target="/ppt/slides/slide3.xml" Id="Rcb13e4e4cf3b4ef2" /><Relationship Type="http://schemas.openxmlformats.org/officeDocument/2006/relationships/slide" Target="/ppt/slides/slide4.xml" Id="R3d0547400ee94000" /><Relationship Type="http://schemas.openxmlformats.org/officeDocument/2006/relationships/slide" Target="/ppt/slides/slide5.xml" Id="Ra62f1e5a8c2e4afa" /><Relationship Type="http://schemas.openxmlformats.org/officeDocument/2006/relationships/slide" Target="/ppt/slides/slide6.xml" Id="Rf164ca4d4260479b" /><Relationship Type="http://schemas.openxmlformats.org/officeDocument/2006/relationships/slide" Target="/ppt/slides/slide7.xml" Id="R4adfcf10d24542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cf751c92044e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24bda9a284e59" /><Relationship Type="http://schemas.openxmlformats.org/officeDocument/2006/relationships/theme" Target="/ppt/slideMasters/theme/theme1.xml" Id="Rda78fafa8ff04f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b24bda9a284e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4e72a398b45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a2706e96d4c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fb9ba6d4343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5b76127454f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7888b356c4b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ebbb3467a42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ff264cf2b45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BODØ CONTAINERUTLEIE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CONTAINERUTLEIE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BODØ CONTAINERUTLEIE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CONTAINERUTLEIE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CONTAINERUTLEIE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CONTAINERUTLEIE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29 290 295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2 901 728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2 185 594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10 244 153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19 456 174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CONTAINERUTLEIE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KARL-EINAR RENGÅRD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JOHNNY RAGNAR RENGÅRD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ÅGE RENGÅRD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CONTAINERUTLEIE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Sløyfa 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8072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998 341 302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CONTAINERUTLEIE AS</a:t>
            </a:r>
          </a:p>
        </p:txBody>
      </p:sp>
    </p:spTree>
  </p:cSld>
  <p:clrMapOvr>
    <a:masterClrMapping xmlns:a="http://schemas.openxmlformats.org/drawingml/2006/main"/>
  </p:clrMapOvr>
</p:sld>
</file>