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f8a7881e9d4f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838eb4070c46a1"/>
  </p:sldMasterIdLst>
  <p:sldIdLst>
    <p:sldId xmlns:r="http://schemas.openxmlformats.org/officeDocument/2006/relationships" id="256" r:id="R35c484eeb1a04651"/>
    <p:sldId xmlns:r="http://schemas.openxmlformats.org/officeDocument/2006/relationships" id="257" r:id="R6594749601c84d04"/>
    <p:sldId xmlns:r="http://schemas.openxmlformats.org/officeDocument/2006/relationships" id="258" r:id="R8b89cc96a17043d2"/>
    <p:sldId xmlns:r="http://schemas.openxmlformats.org/officeDocument/2006/relationships" id="259" r:id="R905659e64c624cd6"/>
    <p:sldId xmlns:r="http://schemas.openxmlformats.org/officeDocument/2006/relationships" id="260" r:id="Rf7a8718451c34ea8"/>
    <p:sldId xmlns:r="http://schemas.openxmlformats.org/officeDocument/2006/relationships" id="261" r:id="R2bc25924479c4018"/>
    <p:sldId xmlns:r="http://schemas.openxmlformats.org/officeDocument/2006/relationships" id="262" r:id="R23c7afe0e7ba48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38eb4070c46a1" /><Relationship Type="http://schemas.openxmlformats.org/officeDocument/2006/relationships/slide" Target="/ppt/slides/slide1.xml" Id="R35c484eeb1a04651" /><Relationship Type="http://schemas.openxmlformats.org/officeDocument/2006/relationships/slide" Target="/ppt/slides/slide2.xml" Id="R6594749601c84d04" /><Relationship Type="http://schemas.openxmlformats.org/officeDocument/2006/relationships/slide" Target="/ppt/slides/slide3.xml" Id="R8b89cc96a17043d2" /><Relationship Type="http://schemas.openxmlformats.org/officeDocument/2006/relationships/slide" Target="/ppt/slides/slide4.xml" Id="R905659e64c624cd6" /><Relationship Type="http://schemas.openxmlformats.org/officeDocument/2006/relationships/slide" Target="/ppt/slides/slide5.xml" Id="Rf7a8718451c34ea8" /><Relationship Type="http://schemas.openxmlformats.org/officeDocument/2006/relationships/slide" Target="/ppt/slides/slide6.xml" Id="R2bc25924479c4018" /><Relationship Type="http://schemas.openxmlformats.org/officeDocument/2006/relationships/slide" Target="/ppt/slides/slide7.xml" Id="R23c7afe0e7ba48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32ea196c143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2e6a883854dae" /><Relationship Type="http://schemas.openxmlformats.org/officeDocument/2006/relationships/theme" Target="/ppt/slideMasters/theme/theme1.xml" Id="R884f25fb132945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22e6a883854d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b76d7da334b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c20e6879e48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f598436164e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9d5d3e1a847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72cae8b1346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9b738ad9042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cf86bbc8049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BODØ CONTAINERUTLEIE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CONTAINERUTLEIE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BODØ CONTAINERUTLEIE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CONTAINERUTLEIE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CONTAINERUTLEIE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CONTAINERUTLEIE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29 290 295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2 901 728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2 185 594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10 244 153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19 456 174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CONTAINERUTLEIE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RENGÅRD KARL-EINAR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RENGÅRD OLE JOHNNY RAGNAR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RENGÅRD TROND ÅGE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CONTAINERUTLEIE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Sløyfa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8072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998 341 302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CONTAINERUTLEIE AS</a:t>
            </a:r>
          </a:p>
        </p:txBody>
      </p:sp>
    </p:spTree>
  </p:cSld>
  <p:clrMapOvr>
    <a:masterClrMapping xmlns:a="http://schemas.openxmlformats.org/drawingml/2006/main"/>
  </p:clrMapOvr>
</p:sld>
</file>