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5a26bd14b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9f08547c7492d"/>
  </p:sldMasterIdLst>
  <p:sldIdLst>
    <p:sldId xmlns:r="http://schemas.openxmlformats.org/officeDocument/2006/relationships" id="256" r:id="R63e3494c42c34ec1"/>
    <p:sldId xmlns:r="http://schemas.openxmlformats.org/officeDocument/2006/relationships" id="257" r:id="R88b3be9b336e4c40"/>
    <p:sldId xmlns:r="http://schemas.openxmlformats.org/officeDocument/2006/relationships" id="258" r:id="Ra0ac7af564914a49"/>
    <p:sldId xmlns:r="http://schemas.openxmlformats.org/officeDocument/2006/relationships" id="259" r:id="R22fe630781c541ee"/>
    <p:sldId xmlns:r="http://schemas.openxmlformats.org/officeDocument/2006/relationships" id="260" r:id="R94271366efad4e57"/>
    <p:sldId xmlns:r="http://schemas.openxmlformats.org/officeDocument/2006/relationships" id="261" r:id="Rb5792ad7378e4168"/>
    <p:sldId xmlns:r="http://schemas.openxmlformats.org/officeDocument/2006/relationships" id="262" r:id="R8e3334b9f08f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9f08547c7492d" /><Relationship Type="http://schemas.openxmlformats.org/officeDocument/2006/relationships/slide" Target="/ppt/slides/slide1.xml" Id="R63e3494c42c34ec1" /><Relationship Type="http://schemas.openxmlformats.org/officeDocument/2006/relationships/slide" Target="/ppt/slides/slide2.xml" Id="R88b3be9b336e4c40" /><Relationship Type="http://schemas.openxmlformats.org/officeDocument/2006/relationships/slide" Target="/ppt/slides/slide3.xml" Id="Ra0ac7af564914a49" /><Relationship Type="http://schemas.openxmlformats.org/officeDocument/2006/relationships/slide" Target="/ppt/slides/slide4.xml" Id="R22fe630781c541ee" /><Relationship Type="http://schemas.openxmlformats.org/officeDocument/2006/relationships/slide" Target="/ppt/slides/slide5.xml" Id="R94271366efad4e57" /><Relationship Type="http://schemas.openxmlformats.org/officeDocument/2006/relationships/slide" Target="/ppt/slides/slide6.xml" Id="Rb5792ad7378e4168" /><Relationship Type="http://schemas.openxmlformats.org/officeDocument/2006/relationships/slide" Target="/ppt/slides/slide7.xml" Id="R8e3334b9f08f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c80e9d8b5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b71030574481" /><Relationship Type="http://schemas.openxmlformats.org/officeDocument/2006/relationships/theme" Target="/ppt/slideMasters/theme/theme1.xml" Id="Rb299976992b8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cb7103057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4528633c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6925d76b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07f78a05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0cc311b5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de06e15c0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6629bda3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709ebfe5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JAN ERIK GAUKSRUD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JAN ERIK GAUKSRUD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GAUKSRUD JAN ERIK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NESET NINA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WARD ANDREW CHRISTOPHER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GAUKSRUD JAN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BILDEN GRETE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jeg@je-gauksrud.no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998 346 053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JAN ERIK GAUKSRUD AS</a:t>
            </a:r>
          </a:p>
        </p:txBody>
      </p:sp>
    </p:spTree>
  </p:cSld>
  <p:clrMapOvr>
    <a:masterClrMapping xmlns:a="http://schemas.openxmlformats.org/drawingml/2006/main"/>
  </p:clrMapOvr>
</p:sld>
</file>