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8019a54fc34a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8f9f3c6c684498"/>
  </p:sldMasterIdLst>
  <p:sldIdLst>
    <p:sldId xmlns:r="http://schemas.openxmlformats.org/officeDocument/2006/relationships" id="256" r:id="R0e1da9c5bc8e4d92"/>
    <p:sldId xmlns:r="http://schemas.openxmlformats.org/officeDocument/2006/relationships" id="257" r:id="R5ec9a2eba93c4a4b"/>
    <p:sldId xmlns:r="http://schemas.openxmlformats.org/officeDocument/2006/relationships" id="258" r:id="R949126de9158494a"/>
    <p:sldId xmlns:r="http://schemas.openxmlformats.org/officeDocument/2006/relationships" id="259" r:id="R1c82f453904f4d85"/>
    <p:sldId xmlns:r="http://schemas.openxmlformats.org/officeDocument/2006/relationships" id="260" r:id="R23d8803176c84826"/>
    <p:sldId xmlns:r="http://schemas.openxmlformats.org/officeDocument/2006/relationships" id="261" r:id="R233ffa56a8254abb"/>
    <p:sldId xmlns:r="http://schemas.openxmlformats.org/officeDocument/2006/relationships" id="262" r:id="Re9d186a6183a4c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f9f3c6c684498" /><Relationship Type="http://schemas.openxmlformats.org/officeDocument/2006/relationships/slide" Target="/ppt/slides/slide1.xml" Id="R0e1da9c5bc8e4d92" /><Relationship Type="http://schemas.openxmlformats.org/officeDocument/2006/relationships/slide" Target="/ppt/slides/slide2.xml" Id="R5ec9a2eba93c4a4b" /><Relationship Type="http://schemas.openxmlformats.org/officeDocument/2006/relationships/slide" Target="/ppt/slides/slide3.xml" Id="R949126de9158494a" /><Relationship Type="http://schemas.openxmlformats.org/officeDocument/2006/relationships/slide" Target="/ppt/slides/slide4.xml" Id="R1c82f453904f4d85" /><Relationship Type="http://schemas.openxmlformats.org/officeDocument/2006/relationships/slide" Target="/ppt/slides/slide5.xml" Id="R23d8803176c84826" /><Relationship Type="http://schemas.openxmlformats.org/officeDocument/2006/relationships/slide" Target="/ppt/slides/slide6.xml" Id="R233ffa56a8254abb" /><Relationship Type="http://schemas.openxmlformats.org/officeDocument/2006/relationships/slide" Target="/ppt/slides/slide7.xml" Id="Re9d186a6183a4c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1694d211b43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afb6eed3e42f1" /><Relationship Type="http://schemas.openxmlformats.org/officeDocument/2006/relationships/theme" Target="/ppt/slideMasters/theme/theme1.xml" Id="Ra4f4a9e118eb42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1afb6eed3e42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4b632537142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c07313182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4942bef25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84101ef9947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2ea51808f4a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e6fe7e4f84f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eeaba1a7f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JONCOR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JONCOR INVEST AS ble etablert [år] og holder til i Høvåg.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1 522 458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1 553 548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CORNELIUSSEN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4770 Høvåg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27 28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998 356 830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JONCOR INVEST AS</a:t>
            </a:r>
          </a:p>
        </p:txBody>
      </p:sp>
    </p:spTree>
  </p:cSld>
  <p:clrMapOvr>
    <a:masterClrMapping xmlns:a="http://schemas.openxmlformats.org/drawingml/2006/main"/>
  </p:clrMapOvr>
</p:sld>
</file>