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251af7b72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4829d4fd384981"/>
  </p:sldMasterIdLst>
  <p:sldIdLst>
    <p:sldId xmlns:r="http://schemas.openxmlformats.org/officeDocument/2006/relationships" id="256" r:id="R47d26c1678294d0b"/>
    <p:sldId xmlns:r="http://schemas.openxmlformats.org/officeDocument/2006/relationships" id="257" r:id="R6fcf22f162394c32"/>
    <p:sldId xmlns:r="http://schemas.openxmlformats.org/officeDocument/2006/relationships" id="258" r:id="R0a238bb75ada4fbc"/>
    <p:sldId xmlns:r="http://schemas.openxmlformats.org/officeDocument/2006/relationships" id="259" r:id="Rc685fa17c4be4262"/>
    <p:sldId xmlns:r="http://schemas.openxmlformats.org/officeDocument/2006/relationships" id="260" r:id="Rc5f6c9af91d24432"/>
    <p:sldId xmlns:r="http://schemas.openxmlformats.org/officeDocument/2006/relationships" id="261" r:id="R4be438263baf418f"/>
    <p:sldId xmlns:r="http://schemas.openxmlformats.org/officeDocument/2006/relationships" id="262" r:id="R33b553e1d50f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4829d4fd384981" /><Relationship Type="http://schemas.openxmlformats.org/officeDocument/2006/relationships/slide" Target="/ppt/slides/slide1.xml" Id="R47d26c1678294d0b" /><Relationship Type="http://schemas.openxmlformats.org/officeDocument/2006/relationships/slide" Target="/ppt/slides/slide2.xml" Id="R6fcf22f162394c32" /><Relationship Type="http://schemas.openxmlformats.org/officeDocument/2006/relationships/slide" Target="/ppt/slides/slide3.xml" Id="R0a238bb75ada4fbc" /><Relationship Type="http://schemas.openxmlformats.org/officeDocument/2006/relationships/slide" Target="/ppt/slides/slide4.xml" Id="Rc685fa17c4be4262" /><Relationship Type="http://schemas.openxmlformats.org/officeDocument/2006/relationships/slide" Target="/ppt/slides/slide5.xml" Id="Rc5f6c9af91d24432" /><Relationship Type="http://schemas.openxmlformats.org/officeDocument/2006/relationships/slide" Target="/ppt/slides/slide6.xml" Id="R4be438263baf418f" /><Relationship Type="http://schemas.openxmlformats.org/officeDocument/2006/relationships/slide" Target="/ppt/slides/slide7.xml" Id="R33b553e1d50f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a234541e8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68e606ff41fb" /><Relationship Type="http://schemas.openxmlformats.org/officeDocument/2006/relationships/theme" Target="/ppt/slideMasters/theme/theme1.xml" Id="R46beb53910e744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168e606ff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66941908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c144d7e4949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8ca42f5d4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bce5cb68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6945616b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4d005ebf6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8584d4073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KJELVIK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KJELVIK MASKIN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3 972 475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2 378 004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ALF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Vudduvegen 850A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alf.martin.wist.97@live.no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KJELVIK MASKIN AS</a:t>
            </a:r>
          </a:p>
        </p:txBody>
      </p:sp>
    </p:spTree>
  </p:cSld>
  <p:clrMapOvr>
    <a:masterClrMapping xmlns:a="http://schemas.openxmlformats.org/drawingml/2006/main"/>
  </p:clrMapOvr>
</p:sld>
</file>