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ff982a700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f18ffd91f42c8"/>
  </p:sldMasterIdLst>
  <p:sldIdLst>
    <p:sldId xmlns:r="http://schemas.openxmlformats.org/officeDocument/2006/relationships" id="256" r:id="R07d9d6da2c3e4ac5"/>
    <p:sldId xmlns:r="http://schemas.openxmlformats.org/officeDocument/2006/relationships" id="257" r:id="R876d28aaf0894b5b"/>
    <p:sldId xmlns:r="http://schemas.openxmlformats.org/officeDocument/2006/relationships" id="258" r:id="R9f03f6042ad84abe"/>
    <p:sldId xmlns:r="http://schemas.openxmlformats.org/officeDocument/2006/relationships" id="259" r:id="Rebed5e9c63b24781"/>
    <p:sldId xmlns:r="http://schemas.openxmlformats.org/officeDocument/2006/relationships" id="260" r:id="Rfb9a96acdce64fa1"/>
    <p:sldId xmlns:r="http://schemas.openxmlformats.org/officeDocument/2006/relationships" id="261" r:id="Recccbff67bd346d8"/>
    <p:sldId xmlns:r="http://schemas.openxmlformats.org/officeDocument/2006/relationships" id="262" r:id="R245d409c15a94a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f18ffd91f42c8" /><Relationship Type="http://schemas.openxmlformats.org/officeDocument/2006/relationships/slide" Target="/ppt/slides/slide1.xml" Id="R07d9d6da2c3e4ac5" /><Relationship Type="http://schemas.openxmlformats.org/officeDocument/2006/relationships/slide" Target="/ppt/slides/slide2.xml" Id="R876d28aaf0894b5b" /><Relationship Type="http://schemas.openxmlformats.org/officeDocument/2006/relationships/slide" Target="/ppt/slides/slide3.xml" Id="R9f03f6042ad84abe" /><Relationship Type="http://schemas.openxmlformats.org/officeDocument/2006/relationships/slide" Target="/ppt/slides/slide4.xml" Id="Rebed5e9c63b24781" /><Relationship Type="http://schemas.openxmlformats.org/officeDocument/2006/relationships/slide" Target="/ppt/slides/slide5.xml" Id="Rfb9a96acdce64fa1" /><Relationship Type="http://schemas.openxmlformats.org/officeDocument/2006/relationships/slide" Target="/ppt/slides/slide6.xml" Id="Recccbff67bd346d8" /><Relationship Type="http://schemas.openxmlformats.org/officeDocument/2006/relationships/slide" Target="/ppt/slides/slide7.xml" Id="R245d409c15a94a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e50dd32ad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fbac35a0244a8" /><Relationship Type="http://schemas.openxmlformats.org/officeDocument/2006/relationships/theme" Target="/ppt/slideMasters/theme/theme1.xml" Id="R41f7af4c4b9845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fbac35a02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600f8de20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70013c4354c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744a41573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120bb9b26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7cfcd44e7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11581dc4c41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43ef831bc41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MANAGE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7 725 236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7 330 576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Marstrands gate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hoel@manageinvest.no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998 367 972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MANAGE INVEST AS</a:t>
            </a:r>
          </a:p>
        </p:txBody>
      </p:sp>
    </p:spTree>
  </p:cSld>
  <p:clrMapOvr>
    <a:masterClrMapping xmlns:a="http://schemas.openxmlformats.org/drawingml/2006/main"/>
  </p:clrMapOvr>
</p:sld>
</file>