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b45ab8eeb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2ff2ee28a4c4e"/>
  </p:sldMasterIdLst>
  <p:sldIdLst>
    <p:sldId xmlns:r="http://schemas.openxmlformats.org/officeDocument/2006/relationships" id="256" r:id="R0f4fbe41e6c24458"/>
    <p:sldId xmlns:r="http://schemas.openxmlformats.org/officeDocument/2006/relationships" id="257" r:id="R907556ac32aa45d9"/>
    <p:sldId xmlns:r="http://schemas.openxmlformats.org/officeDocument/2006/relationships" id="258" r:id="R0f3c7b6cecd54afa"/>
    <p:sldId xmlns:r="http://schemas.openxmlformats.org/officeDocument/2006/relationships" id="259" r:id="Rf6c182de647d48fd"/>
    <p:sldId xmlns:r="http://schemas.openxmlformats.org/officeDocument/2006/relationships" id="260" r:id="Rb7f0e130398a4981"/>
    <p:sldId xmlns:r="http://schemas.openxmlformats.org/officeDocument/2006/relationships" id="261" r:id="R358017968100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2ff2ee28a4c4e" /><Relationship Type="http://schemas.openxmlformats.org/officeDocument/2006/relationships/slide" Target="/ppt/slides/slide1.xml" Id="R0f4fbe41e6c24458" /><Relationship Type="http://schemas.openxmlformats.org/officeDocument/2006/relationships/slide" Target="/ppt/slides/slide2.xml" Id="R907556ac32aa45d9" /><Relationship Type="http://schemas.openxmlformats.org/officeDocument/2006/relationships/slide" Target="/ppt/slides/slide3.xml" Id="R0f3c7b6cecd54afa" /><Relationship Type="http://schemas.openxmlformats.org/officeDocument/2006/relationships/slide" Target="/ppt/slides/slide4.xml" Id="Rf6c182de647d48fd" /><Relationship Type="http://schemas.openxmlformats.org/officeDocument/2006/relationships/slide" Target="/ppt/slides/slide5.xml" Id="Rb7f0e130398a4981" /><Relationship Type="http://schemas.openxmlformats.org/officeDocument/2006/relationships/slide" Target="/ppt/slides/slide6.xml" Id="R358017968100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2d20c266c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bfc0e58444b4f" /><Relationship Type="http://schemas.openxmlformats.org/officeDocument/2006/relationships/theme" Target="/ppt/slideMasters/theme/theme1.xml" Id="R4615b1709249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bfc0e5844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4e32bf7c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2814fe9c5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090be874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30432546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3dd48c58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7e312cbf1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Washingtons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