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184c48a61247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a5c0a7411947f2"/>
  </p:sldMasterIdLst>
  <p:sldIdLst>
    <p:sldId xmlns:r="http://schemas.openxmlformats.org/officeDocument/2006/relationships" id="256" r:id="R75be9a699bf74212"/>
    <p:sldId xmlns:r="http://schemas.openxmlformats.org/officeDocument/2006/relationships" id="257" r:id="R775c46c146864f4c"/>
    <p:sldId xmlns:r="http://schemas.openxmlformats.org/officeDocument/2006/relationships" id="258" r:id="Rbdc169c581a64020"/>
    <p:sldId xmlns:r="http://schemas.openxmlformats.org/officeDocument/2006/relationships" id="259" r:id="Rbfb850197e6f49a0"/>
    <p:sldId xmlns:r="http://schemas.openxmlformats.org/officeDocument/2006/relationships" id="260" r:id="R656d7e79dc734962"/>
    <p:sldId xmlns:r="http://schemas.openxmlformats.org/officeDocument/2006/relationships" id="261" r:id="R1fd94a6a4a29498f"/>
    <p:sldId xmlns:r="http://schemas.openxmlformats.org/officeDocument/2006/relationships" id="262" r:id="Rd5879830f82d45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5c0a7411947f2" /><Relationship Type="http://schemas.openxmlformats.org/officeDocument/2006/relationships/slide" Target="/ppt/slides/slide1.xml" Id="R75be9a699bf74212" /><Relationship Type="http://schemas.openxmlformats.org/officeDocument/2006/relationships/slide" Target="/ppt/slides/slide2.xml" Id="R775c46c146864f4c" /><Relationship Type="http://schemas.openxmlformats.org/officeDocument/2006/relationships/slide" Target="/ppt/slides/slide3.xml" Id="Rbdc169c581a64020" /><Relationship Type="http://schemas.openxmlformats.org/officeDocument/2006/relationships/slide" Target="/ppt/slides/slide4.xml" Id="Rbfb850197e6f49a0" /><Relationship Type="http://schemas.openxmlformats.org/officeDocument/2006/relationships/slide" Target="/ppt/slides/slide5.xml" Id="R656d7e79dc734962" /><Relationship Type="http://schemas.openxmlformats.org/officeDocument/2006/relationships/slide" Target="/ppt/slides/slide6.xml" Id="R1fd94a6a4a29498f" /><Relationship Type="http://schemas.openxmlformats.org/officeDocument/2006/relationships/slide" Target="/ppt/slides/slide7.xml" Id="Rd5879830f82d45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9fb82412c4f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8bc93b7a64554" /><Relationship Type="http://schemas.openxmlformats.org/officeDocument/2006/relationships/theme" Target="/ppt/slideMasters/theme/theme1.xml" Id="R69fca3b708b240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98bc93b7a645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8968860814a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71d9e6e2e47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f00b437004e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ad3186a014e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95b86e0ec44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8367d9c8f48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c78842e614b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BKE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3 156 015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18 302 052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BJØRN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Washingtons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998 368 421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