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407f71cc0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99e05ed61417c"/>
  </p:sldMasterIdLst>
  <p:sldIdLst>
    <p:sldId xmlns:r="http://schemas.openxmlformats.org/officeDocument/2006/relationships" id="256" r:id="R0511b2c1900e417d"/>
    <p:sldId xmlns:r="http://schemas.openxmlformats.org/officeDocument/2006/relationships" id="257" r:id="R0093459987144066"/>
    <p:sldId xmlns:r="http://schemas.openxmlformats.org/officeDocument/2006/relationships" id="258" r:id="R6b55330a02db4cd6"/>
    <p:sldId xmlns:r="http://schemas.openxmlformats.org/officeDocument/2006/relationships" id="259" r:id="R0e85c4668e4a49b1"/>
    <p:sldId xmlns:r="http://schemas.openxmlformats.org/officeDocument/2006/relationships" id="260" r:id="R5f80981f87b846e4"/>
    <p:sldId xmlns:r="http://schemas.openxmlformats.org/officeDocument/2006/relationships" id="261" r:id="Rc9fd51e6bbaf4907"/>
    <p:sldId xmlns:r="http://schemas.openxmlformats.org/officeDocument/2006/relationships" id="262" r:id="Raef4fbe4168c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99e05ed61417c" /><Relationship Type="http://schemas.openxmlformats.org/officeDocument/2006/relationships/slide" Target="/ppt/slides/slide1.xml" Id="R0511b2c1900e417d" /><Relationship Type="http://schemas.openxmlformats.org/officeDocument/2006/relationships/slide" Target="/ppt/slides/slide2.xml" Id="R0093459987144066" /><Relationship Type="http://schemas.openxmlformats.org/officeDocument/2006/relationships/slide" Target="/ppt/slides/slide3.xml" Id="R6b55330a02db4cd6" /><Relationship Type="http://schemas.openxmlformats.org/officeDocument/2006/relationships/slide" Target="/ppt/slides/slide4.xml" Id="R0e85c4668e4a49b1" /><Relationship Type="http://schemas.openxmlformats.org/officeDocument/2006/relationships/slide" Target="/ppt/slides/slide5.xml" Id="R5f80981f87b846e4" /><Relationship Type="http://schemas.openxmlformats.org/officeDocument/2006/relationships/slide" Target="/ppt/slides/slide6.xml" Id="Rc9fd51e6bbaf4907" /><Relationship Type="http://schemas.openxmlformats.org/officeDocument/2006/relationships/slide" Target="/ppt/slides/slide7.xml" Id="Raef4fbe4168c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a0a6d5957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d7ffcb522445e" /><Relationship Type="http://schemas.openxmlformats.org/officeDocument/2006/relationships/theme" Target="/ppt/slideMasters/theme/theme1.xml" Id="R9eb8869842cb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d7ffcb522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447fb5ed3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d2fcd542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ece8b60ba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11e3ad1c4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47f9d70a4f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957be4766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c3e787a23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 INVESTMENT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2 388 086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 FEIBING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Fei Bing Li, Fridtjof Nansens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998 372 259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