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ad4644ae8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4f4b9ba5344dc"/>
  </p:sldMasterIdLst>
  <p:sldIdLst>
    <p:sldId xmlns:r="http://schemas.openxmlformats.org/officeDocument/2006/relationships" id="256" r:id="R070ead031748435e"/>
    <p:sldId xmlns:r="http://schemas.openxmlformats.org/officeDocument/2006/relationships" id="257" r:id="R47c7271845bb4171"/>
    <p:sldId xmlns:r="http://schemas.openxmlformats.org/officeDocument/2006/relationships" id="258" r:id="R1153e5bdd72f4d98"/>
    <p:sldId xmlns:r="http://schemas.openxmlformats.org/officeDocument/2006/relationships" id="259" r:id="Rbd446a6e9b1c4c7d"/>
    <p:sldId xmlns:r="http://schemas.openxmlformats.org/officeDocument/2006/relationships" id="260" r:id="Rcf84dcaa994542d0"/>
    <p:sldId xmlns:r="http://schemas.openxmlformats.org/officeDocument/2006/relationships" id="261" r:id="Rdc6095ffebf54d1f"/>
    <p:sldId xmlns:r="http://schemas.openxmlformats.org/officeDocument/2006/relationships" id="262" r:id="R7e7476d9f593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4f4b9ba5344dc" /><Relationship Type="http://schemas.openxmlformats.org/officeDocument/2006/relationships/slide" Target="/ppt/slides/slide1.xml" Id="R070ead031748435e" /><Relationship Type="http://schemas.openxmlformats.org/officeDocument/2006/relationships/slide" Target="/ppt/slides/slide2.xml" Id="R47c7271845bb4171" /><Relationship Type="http://schemas.openxmlformats.org/officeDocument/2006/relationships/slide" Target="/ppt/slides/slide3.xml" Id="R1153e5bdd72f4d98" /><Relationship Type="http://schemas.openxmlformats.org/officeDocument/2006/relationships/slide" Target="/ppt/slides/slide4.xml" Id="Rbd446a6e9b1c4c7d" /><Relationship Type="http://schemas.openxmlformats.org/officeDocument/2006/relationships/slide" Target="/ppt/slides/slide5.xml" Id="Rcf84dcaa994542d0" /><Relationship Type="http://schemas.openxmlformats.org/officeDocument/2006/relationships/slide" Target="/ppt/slides/slide6.xml" Id="Rdc6095ffebf54d1f" /><Relationship Type="http://schemas.openxmlformats.org/officeDocument/2006/relationships/slide" Target="/ppt/slides/slide7.xml" Id="R7e7476d9f593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2be6d1c79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48811d2154f65" /><Relationship Type="http://schemas.openxmlformats.org/officeDocument/2006/relationships/theme" Target="/ppt/slideMasters/theme/theme1.xml" Id="Rb1f4d6b52665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48811d2154f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9564f4ad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9321e6daf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c7064b45c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d7436840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1ff2e22c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915393a03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2b4824df4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INDUSTRIER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524 396 000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998 379 830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