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bc1c40d08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be8b536a047d8"/>
  </p:sldMasterIdLst>
  <p:sldIdLst>
    <p:sldId xmlns:r="http://schemas.openxmlformats.org/officeDocument/2006/relationships" id="256" r:id="R9357243529f34b5d"/>
    <p:sldId xmlns:r="http://schemas.openxmlformats.org/officeDocument/2006/relationships" id="257" r:id="R63f12bf4903b4653"/>
    <p:sldId xmlns:r="http://schemas.openxmlformats.org/officeDocument/2006/relationships" id="258" r:id="Rd0618771415849dc"/>
    <p:sldId xmlns:r="http://schemas.openxmlformats.org/officeDocument/2006/relationships" id="259" r:id="R5f0203d11c8f4ff0"/>
    <p:sldId xmlns:r="http://schemas.openxmlformats.org/officeDocument/2006/relationships" id="260" r:id="R051d963522574fec"/>
    <p:sldId xmlns:r="http://schemas.openxmlformats.org/officeDocument/2006/relationships" id="261" r:id="Rc707acbfa57445a0"/>
    <p:sldId xmlns:r="http://schemas.openxmlformats.org/officeDocument/2006/relationships" id="262" r:id="R487f4ebf6676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be8b536a047d8" /><Relationship Type="http://schemas.openxmlformats.org/officeDocument/2006/relationships/slide" Target="/ppt/slides/slide1.xml" Id="R9357243529f34b5d" /><Relationship Type="http://schemas.openxmlformats.org/officeDocument/2006/relationships/slide" Target="/ppt/slides/slide2.xml" Id="R63f12bf4903b4653" /><Relationship Type="http://schemas.openxmlformats.org/officeDocument/2006/relationships/slide" Target="/ppt/slides/slide3.xml" Id="Rd0618771415849dc" /><Relationship Type="http://schemas.openxmlformats.org/officeDocument/2006/relationships/slide" Target="/ppt/slides/slide4.xml" Id="R5f0203d11c8f4ff0" /><Relationship Type="http://schemas.openxmlformats.org/officeDocument/2006/relationships/slide" Target="/ppt/slides/slide5.xml" Id="R051d963522574fec" /><Relationship Type="http://schemas.openxmlformats.org/officeDocument/2006/relationships/slide" Target="/ppt/slides/slide6.xml" Id="Rc707acbfa57445a0" /><Relationship Type="http://schemas.openxmlformats.org/officeDocument/2006/relationships/slide" Target="/ppt/slides/slide7.xml" Id="R487f4ebf6676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4ed0aa18a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d652a1a74e6a" /><Relationship Type="http://schemas.openxmlformats.org/officeDocument/2006/relationships/theme" Target="/ppt/slideMasters/theme/theme1.xml" Id="R982f2fc15f1f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6d652a1a7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8615f59f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491f5d7a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0c41cf71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a934abd6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de3c44a8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989dd2b7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5a9cee6f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REGNSKAP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 BERNT-ATLE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post@stateraregnskap.no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998 382 246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REGNSKAP AS</a:t>
            </a:r>
          </a:p>
        </p:txBody>
      </p:sp>
    </p:spTree>
  </p:cSld>
  <p:clrMapOvr>
    <a:masterClrMapping xmlns:a="http://schemas.openxmlformats.org/drawingml/2006/main"/>
  </p:clrMapOvr>
</p:sld>
</file>