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403632f9bc4f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44b5200e3740c1"/>
  </p:sldMasterIdLst>
  <p:sldIdLst>
    <p:sldId xmlns:r="http://schemas.openxmlformats.org/officeDocument/2006/relationships" id="256" r:id="R611401baf34a4462"/>
    <p:sldId xmlns:r="http://schemas.openxmlformats.org/officeDocument/2006/relationships" id="257" r:id="R6fd6a499e63946e7"/>
    <p:sldId xmlns:r="http://schemas.openxmlformats.org/officeDocument/2006/relationships" id="258" r:id="R6901f12aa42540e6"/>
    <p:sldId xmlns:r="http://schemas.openxmlformats.org/officeDocument/2006/relationships" id="259" r:id="R1371e7d512f64cc0"/>
    <p:sldId xmlns:r="http://schemas.openxmlformats.org/officeDocument/2006/relationships" id="260" r:id="R10d3fc7d528a476d"/>
    <p:sldId xmlns:r="http://schemas.openxmlformats.org/officeDocument/2006/relationships" id="261" r:id="Rfb860e2b1753447b"/>
    <p:sldId xmlns:r="http://schemas.openxmlformats.org/officeDocument/2006/relationships" id="262" r:id="R63c1e595c32240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44b5200e3740c1" /><Relationship Type="http://schemas.openxmlformats.org/officeDocument/2006/relationships/slide" Target="/ppt/slides/slide1.xml" Id="R611401baf34a4462" /><Relationship Type="http://schemas.openxmlformats.org/officeDocument/2006/relationships/slide" Target="/ppt/slides/slide2.xml" Id="R6fd6a499e63946e7" /><Relationship Type="http://schemas.openxmlformats.org/officeDocument/2006/relationships/slide" Target="/ppt/slides/slide3.xml" Id="R6901f12aa42540e6" /><Relationship Type="http://schemas.openxmlformats.org/officeDocument/2006/relationships/slide" Target="/ppt/slides/slide4.xml" Id="R1371e7d512f64cc0" /><Relationship Type="http://schemas.openxmlformats.org/officeDocument/2006/relationships/slide" Target="/ppt/slides/slide5.xml" Id="R10d3fc7d528a476d" /><Relationship Type="http://schemas.openxmlformats.org/officeDocument/2006/relationships/slide" Target="/ppt/slides/slide6.xml" Id="Rfb860e2b1753447b" /><Relationship Type="http://schemas.openxmlformats.org/officeDocument/2006/relationships/slide" Target="/ppt/slides/slide7.xml" Id="R63c1e595c32240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9a93dd5dde49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5961808e543b3" /><Relationship Type="http://schemas.openxmlformats.org/officeDocument/2006/relationships/theme" Target="/ppt/slideMasters/theme/theme1.xml" Id="R75ade29a57d842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e5961808e543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5ea0af85846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9b407e1044e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cd2e380cb4d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1efe345ca4b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8addb04fe4d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1a84856094d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010c6df8146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CAG 25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CAG 25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CAG 25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CAG 25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CAG 25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CAG 25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−105 326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4 834 522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179 791 908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183 884 206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CAG 25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ROKNE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CAG 25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Frognerseterveien 22E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arokne@gmail.com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998 385 385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CAG 25 AS</a:t>
            </a:r>
          </a:p>
        </p:txBody>
      </p:sp>
    </p:spTree>
  </p:cSld>
  <p:clrMapOvr>
    <a:masterClrMapping xmlns:a="http://schemas.openxmlformats.org/drawingml/2006/main"/>
  </p:clrMapOvr>
</p:sld>
</file>