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8092518a6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fd252044a495e"/>
  </p:sldMasterIdLst>
  <p:sldIdLst>
    <p:sldId xmlns:r="http://schemas.openxmlformats.org/officeDocument/2006/relationships" id="256" r:id="R081c4e34b6014a04"/>
    <p:sldId xmlns:r="http://schemas.openxmlformats.org/officeDocument/2006/relationships" id="257" r:id="R6f221f5481f748dc"/>
    <p:sldId xmlns:r="http://schemas.openxmlformats.org/officeDocument/2006/relationships" id="258" r:id="R397bf173fe784b10"/>
    <p:sldId xmlns:r="http://schemas.openxmlformats.org/officeDocument/2006/relationships" id="259" r:id="R9f75bee759234c8e"/>
    <p:sldId xmlns:r="http://schemas.openxmlformats.org/officeDocument/2006/relationships" id="260" r:id="R97eea654353b4ecb"/>
    <p:sldId xmlns:r="http://schemas.openxmlformats.org/officeDocument/2006/relationships" id="261" r:id="Rb2d7dd24f60b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fd252044a495e" /><Relationship Type="http://schemas.openxmlformats.org/officeDocument/2006/relationships/slide" Target="/ppt/slides/slide1.xml" Id="R081c4e34b6014a04" /><Relationship Type="http://schemas.openxmlformats.org/officeDocument/2006/relationships/slide" Target="/ppt/slides/slide2.xml" Id="R6f221f5481f748dc" /><Relationship Type="http://schemas.openxmlformats.org/officeDocument/2006/relationships/slide" Target="/ppt/slides/slide3.xml" Id="R397bf173fe784b10" /><Relationship Type="http://schemas.openxmlformats.org/officeDocument/2006/relationships/slide" Target="/ppt/slides/slide4.xml" Id="R9f75bee759234c8e" /><Relationship Type="http://schemas.openxmlformats.org/officeDocument/2006/relationships/slide" Target="/ppt/slides/slide5.xml" Id="R97eea654353b4ecb" /><Relationship Type="http://schemas.openxmlformats.org/officeDocument/2006/relationships/slide" Target="/ppt/slides/slide6.xml" Id="Rb2d7dd24f60b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17c28aac6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fa3bd9644656" /><Relationship Type="http://schemas.openxmlformats.org/officeDocument/2006/relationships/theme" Target="/ppt/slideMasters/theme/theme1.xml" Id="Rfa694c073329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3fa3bd964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1ac8b976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b03105e6f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e29425f5e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914b178b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c54860442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17010c87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DIMA MURERFIRMA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DIMA MURERFIRMA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Veaveg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c-dima@online.no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998 386 160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DIMA MURERFIRMA AS</a:t>
            </a:r>
          </a:p>
        </p:txBody>
      </p:sp>
    </p:spTree>
  </p:cSld>
  <p:clrMapOvr>
    <a:masterClrMapping xmlns:a="http://schemas.openxmlformats.org/drawingml/2006/main"/>
  </p:clrMapOvr>
</p:sld>
</file>