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c3694ad42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15c7216934492"/>
  </p:sldMasterIdLst>
  <p:sldIdLst>
    <p:sldId xmlns:r="http://schemas.openxmlformats.org/officeDocument/2006/relationships" id="256" r:id="R11c6ce9e5cc74d49"/>
    <p:sldId xmlns:r="http://schemas.openxmlformats.org/officeDocument/2006/relationships" id="257" r:id="R954ed3f325644356"/>
    <p:sldId xmlns:r="http://schemas.openxmlformats.org/officeDocument/2006/relationships" id="258" r:id="Rc277a44366f64886"/>
    <p:sldId xmlns:r="http://schemas.openxmlformats.org/officeDocument/2006/relationships" id="259" r:id="R640b84fea0ad4f77"/>
    <p:sldId xmlns:r="http://schemas.openxmlformats.org/officeDocument/2006/relationships" id="260" r:id="Rd303805166e5472b"/>
    <p:sldId xmlns:r="http://schemas.openxmlformats.org/officeDocument/2006/relationships" id="261" r:id="R4d1df99cf4c54985"/>
    <p:sldId xmlns:r="http://schemas.openxmlformats.org/officeDocument/2006/relationships" id="262" r:id="R2b51dbac8c66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15c7216934492" /><Relationship Type="http://schemas.openxmlformats.org/officeDocument/2006/relationships/slide" Target="/ppt/slides/slide1.xml" Id="R11c6ce9e5cc74d49" /><Relationship Type="http://schemas.openxmlformats.org/officeDocument/2006/relationships/slide" Target="/ppt/slides/slide2.xml" Id="R954ed3f325644356" /><Relationship Type="http://schemas.openxmlformats.org/officeDocument/2006/relationships/slide" Target="/ppt/slides/slide3.xml" Id="Rc277a44366f64886" /><Relationship Type="http://schemas.openxmlformats.org/officeDocument/2006/relationships/slide" Target="/ppt/slides/slide4.xml" Id="R640b84fea0ad4f77" /><Relationship Type="http://schemas.openxmlformats.org/officeDocument/2006/relationships/slide" Target="/ppt/slides/slide5.xml" Id="Rd303805166e5472b" /><Relationship Type="http://schemas.openxmlformats.org/officeDocument/2006/relationships/slide" Target="/ppt/slides/slide6.xml" Id="R4d1df99cf4c54985" /><Relationship Type="http://schemas.openxmlformats.org/officeDocument/2006/relationships/slide" Target="/ppt/slides/slide7.xml" Id="R2b51dbac8c66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eed52a704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a7661f004a86" /><Relationship Type="http://schemas.openxmlformats.org/officeDocument/2006/relationships/theme" Target="/ppt/slideMasters/theme/theme1.xml" Id="R392ad57a50cd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4a7661f00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72dca0f8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c03149760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b8324168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d88af059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6f6756a11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c0e94a6c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35a16ee0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72 541 178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OTTO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Vinje, Lokes 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55 21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