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54f426be5f46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db63db03684e2e"/>
  </p:sldMasterIdLst>
  <p:sldIdLst>
    <p:sldId xmlns:r="http://schemas.openxmlformats.org/officeDocument/2006/relationships" id="256" r:id="R5a0a8127dad644c1"/>
    <p:sldId xmlns:r="http://schemas.openxmlformats.org/officeDocument/2006/relationships" id="257" r:id="Rc317813e48974ccd"/>
    <p:sldId xmlns:r="http://schemas.openxmlformats.org/officeDocument/2006/relationships" id="258" r:id="R150e2f30e2ca4736"/>
    <p:sldId xmlns:r="http://schemas.openxmlformats.org/officeDocument/2006/relationships" id="259" r:id="Rde3e2cb163a649cb"/>
    <p:sldId xmlns:r="http://schemas.openxmlformats.org/officeDocument/2006/relationships" id="260" r:id="R6993ec12f99b4675"/>
    <p:sldId xmlns:r="http://schemas.openxmlformats.org/officeDocument/2006/relationships" id="261" r:id="R08b3ac33014a4803"/>
    <p:sldId xmlns:r="http://schemas.openxmlformats.org/officeDocument/2006/relationships" id="262" r:id="R3e0cf04ab9c149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db63db03684e2e" /><Relationship Type="http://schemas.openxmlformats.org/officeDocument/2006/relationships/slide" Target="/ppt/slides/slide1.xml" Id="R5a0a8127dad644c1" /><Relationship Type="http://schemas.openxmlformats.org/officeDocument/2006/relationships/slide" Target="/ppt/slides/slide2.xml" Id="Rc317813e48974ccd" /><Relationship Type="http://schemas.openxmlformats.org/officeDocument/2006/relationships/slide" Target="/ppt/slides/slide3.xml" Id="R150e2f30e2ca4736" /><Relationship Type="http://schemas.openxmlformats.org/officeDocument/2006/relationships/slide" Target="/ppt/slides/slide4.xml" Id="Rde3e2cb163a649cb" /><Relationship Type="http://schemas.openxmlformats.org/officeDocument/2006/relationships/slide" Target="/ppt/slides/slide5.xml" Id="R6993ec12f99b4675" /><Relationship Type="http://schemas.openxmlformats.org/officeDocument/2006/relationships/slide" Target="/ppt/slides/slide6.xml" Id="R08b3ac33014a4803" /><Relationship Type="http://schemas.openxmlformats.org/officeDocument/2006/relationships/slide" Target="/ppt/slides/slide7.xml" Id="R3e0cf04ab9c149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10942bf9694a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7ef6e49c74573" /><Relationship Type="http://schemas.openxmlformats.org/officeDocument/2006/relationships/theme" Target="/ppt/slideMasters/theme/theme1.xml" Id="R6f35a63374174e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c7ef6e49c745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b44fc790645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fe85d23af4f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85c40846b47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6b6296b3e43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f316618de45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b22cb4fdf41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8a73f4ffb47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NLI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NLI HOLDING AS ble etablert [år] og holder til i Vear.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−559 057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3 170 461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19 831 414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ARD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Bjellandveien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3172 Vear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998 392 136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HOLDING AS</a:t>
            </a:r>
          </a:p>
        </p:txBody>
      </p:sp>
    </p:spTree>
  </p:cSld>
  <p:clrMapOvr>
    <a:masterClrMapping xmlns:a="http://schemas.openxmlformats.org/drawingml/2006/main"/>
  </p:clrMapOvr>
</p:sld>
</file>