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bc8ad563a446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64ec5fae1948d7"/>
  </p:sldMasterIdLst>
  <p:sldIdLst>
    <p:sldId xmlns:r="http://schemas.openxmlformats.org/officeDocument/2006/relationships" id="256" r:id="R201aadc2aa624643"/>
    <p:sldId xmlns:r="http://schemas.openxmlformats.org/officeDocument/2006/relationships" id="257" r:id="Rb300f10c6c4a47fd"/>
    <p:sldId xmlns:r="http://schemas.openxmlformats.org/officeDocument/2006/relationships" id="258" r:id="Ra2943034a3e34499"/>
    <p:sldId xmlns:r="http://schemas.openxmlformats.org/officeDocument/2006/relationships" id="259" r:id="R7b19705881aa4164"/>
    <p:sldId xmlns:r="http://schemas.openxmlformats.org/officeDocument/2006/relationships" id="260" r:id="Rdf8d938145064c0c"/>
    <p:sldId xmlns:r="http://schemas.openxmlformats.org/officeDocument/2006/relationships" id="261" r:id="Rb0492f68d1a0489c"/>
    <p:sldId xmlns:r="http://schemas.openxmlformats.org/officeDocument/2006/relationships" id="262" r:id="R105c9cd1c9844a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4ec5fae1948d7" /><Relationship Type="http://schemas.openxmlformats.org/officeDocument/2006/relationships/slide" Target="/ppt/slides/slide1.xml" Id="R201aadc2aa624643" /><Relationship Type="http://schemas.openxmlformats.org/officeDocument/2006/relationships/slide" Target="/ppt/slides/slide2.xml" Id="Rb300f10c6c4a47fd" /><Relationship Type="http://schemas.openxmlformats.org/officeDocument/2006/relationships/slide" Target="/ppt/slides/slide3.xml" Id="Ra2943034a3e34499" /><Relationship Type="http://schemas.openxmlformats.org/officeDocument/2006/relationships/slide" Target="/ppt/slides/slide4.xml" Id="R7b19705881aa4164" /><Relationship Type="http://schemas.openxmlformats.org/officeDocument/2006/relationships/slide" Target="/ppt/slides/slide5.xml" Id="Rdf8d938145064c0c" /><Relationship Type="http://schemas.openxmlformats.org/officeDocument/2006/relationships/slide" Target="/ppt/slides/slide6.xml" Id="Rb0492f68d1a0489c" /><Relationship Type="http://schemas.openxmlformats.org/officeDocument/2006/relationships/slide" Target="/ppt/slides/slide7.xml" Id="R105c9cd1c9844a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f7896053d40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d018dd53e4791" /><Relationship Type="http://schemas.openxmlformats.org/officeDocument/2006/relationships/theme" Target="/ppt/slideMasters/theme/theme1.xml" Id="R4eabf3ae306848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d018dd53e47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330dd4fd448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bb63347ad4e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a40b5448a48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ffa8aeba1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8a57fb83c4a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11f713ddf46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084d52409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DAGALI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DAGALI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 VVS AS ble etablert [år] og holder til i Dagali.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DAGALI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DAGALI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DAGALI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2 843 312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−591 085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344 732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DAGALI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HALLAND ROLF HELGE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HALLAND AUD RENNEHVAMMEN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HALLAND RONNY 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HALLAND TOMMY 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DAGALI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Bygdevegen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3588 Dagali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998 396 506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DAGALI VVS AS</a:t>
            </a:r>
          </a:p>
        </p:txBody>
      </p:sp>
    </p:spTree>
  </p:cSld>
  <p:clrMapOvr>
    <a:masterClrMapping xmlns:a="http://schemas.openxmlformats.org/drawingml/2006/main"/>
  </p:clrMapOvr>
</p:sld>
</file>