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1f7259bd7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241906fac46bd"/>
  </p:sldMasterIdLst>
  <p:sldIdLst>
    <p:sldId xmlns:r="http://schemas.openxmlformats.org/officeDocument/2006/relationships" id="256" r:id="R26896e215812414b"/>
    <p:sldId xmlns:r="http://schemas.openxmlformats.org/officeDocument/2006/relationships" id="257" r:id="R52deca095cfe49df"/>
    <p:sldId xmlns:r="http://schemas.openxmlformats.org/officeDocument/2006/relationships" id="258" r:id="Rbb95b1592f0b4872"/>
    <p:sldId xmlns:r="http://schemas.openxmlformats.org/officeDocument/2006/relationships" id="259" r:id="R9a719f48706b404d"/>
    <p:sldId xmlns:r="http://schemas.openxmlformats.org/officeDocument/2006/relationships" id="260" r:id="R062e93b9e73e4991"/>
    <p:sldId xmlns:r="http://schemas.openxmlformats.org/officeDocument/2006/relationships" id="261" r:id="R824692018fc641f5"/>
    <p:sldId xmlns:r="http://schemas.openxmlformats.org/officeDocument/2006/relationships" id="262" r:id="R4fe1149c2d32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241906fac46bd" /><Relationship Type="http://schemas.openxmlformats.org/officeDocument/2006/relationships/slide" Target="/ppt/slides/slide1.xml" Id="R26896e215812414b" /><Relationship Type="http://schemas.openxmlformats.org/officeDocument/2006/relationships/slide" Target="/ppt/slides/slide2.xml" Id="R52deca095cfe49df" /><Relationship Type="http://schemas.openxmlformats.org/officeDocument/2006/relationships/slide" Target="/ppt/slides/slide3.xml" Id="Rbb95b1592f0b4872" /><Relationship Type="http://schemas.openxmlformats.org/officeDocument/2006/relationships/slide" Target="/ppt/slides/slide4.xml" Id="R9a719f48706b404d" /><Relationship Type="http://schemas.openxmlformats.org/officeDocument/2006/relationships/slide" Target="/ppt/slides/slide5.xml" Id="R062e93b9e73e4991" /><Relationship Type="http://schemas.openxmlformats.org/officeDocument/2006/relationships/slide" Target="/ppt/slides/slide6.xml" Id="R824692018fc641f5" /><Relationship Type="http://schemas.openxmlformats.org/officeDocument/2006/relationships/slide" Target="/ppt/slides/slide7.xml" Id="R4fe1149c2d32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39cbcb1ba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001e90aa641b1" /><Relationship Type="http://schemas.openxmlformats.org/officeDocument/2006/relationships/theme" Target="/ppt/slideMasters/theme/theme1.xml" Id="R76f51c9008fd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001e90aa6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53c8a883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9cfd50b4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d21418eab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16203abe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b8556a9d5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d5c7e63be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a71350238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CONTAINERSERVICE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CONTAINERSERVICE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13 895 636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14 405 863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27 949 242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RENOVASJON IKS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 VIDAR FREY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RÆDERGÅRD AUDUN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 VEGARD SCHANKE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Industigata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