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4760159ea40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cd4fb9f1954d2a"/>
  </p:sldMasterIdLst>
  <p:sldIdLst>
    <p:sldId xmlns:r="http://schemas.openxmlformats.org/officeDocument/2006/relationships" id="256" r:id="R0ba0d5c44d2f4ddb"/>
    <p:sldId xmlns:r="http://schemas.openxmlformats.org/officeDocument/2006/relationships" id="257" r:id="Rc454cd539b2641cc"/>
    <p:sldId xmlns:r="http://schemas.openxmlformats.org/officeDocument/2006/relationships" id="258" r:id="R07e841a758ec4959"/>
    <p:sldId xmlns:r="http://schemas.openxmlformats.org/officeDocument/2006/relationships" id="259" r:id="R6236264200814e6f"/>
    <p:sldId xmlns:r="http://schemas.openxmlformats.org/officeDocument/2006/relationships" id="260" r:id="R87583bdbbf844f17"/>
    <p:sldId xmlns:r="http://schemas.openxmlformats.org/officeDocument/2006/relationships" id="261" r:id="R8bea59cf919749e7"/>
    <p:sldId xmlns:r="http://schemas.openxmlformats.org/officeDocument/2006/relationships" id="262" r:id="R468e62c9effa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d4fb9f1954d2a" /><Relationship Type="http://schemas.openxmlformats.org/officeDocument/2006/relationships/slide" Target="/ppt/slides/slide1.xml" Id="R0ba0d5c44d2f4ddb" /><Relationship Type="http://schemas.openxmlformats.org/officeDocument/2006/relationships/slide" Target="/ppt/slides/slide2.xml" Id="Rc454cd539b2641cc" /><Relationship Type="http://schemas.openxmlformats.org/officeDocument/2006/relationships/slide" Target="/ppt/slides/slide3.xml" Id="R07e841a758ec4959" /><Relationship Type="http://schemas.openxmlformats.org/officeDocument/2006/relationships/slide" Target="/ppt/slides/slide4.xml" Id="R6236264200814e6f" /><Relationship Type="http://schemas.openxmlformats.org/officeDocument/2006/relationships/slide" Target="/ppt/slides/slide5.xml" Id="R87583bdbbf844f17" /><Relationship Type="http://schemas.openxmlformats.org/officeDocument/2006/relationships/slide" Target="/ppt/slides/slide6.xml" Id="R8bea59cf919749e7" /><Relationship Type="http://schemas.openxmlformats.org/officeDocument/2006/relationships/slide" Target="/ppt/slides/slide7.xml" Id="R468e62c9effa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810cb9508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7193616046ff" /><Relationship Type="http://schemas.openxmlformats.org/officeDocument/2006/relationships/theme" Target="/ppt/slideMasters/theme/theme1.xml" Id="Rf6c550466b71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c71936160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337a9cc0d41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85734b1554a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4439eaeb4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225dc062441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776b28b93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f1b6d863f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4a2da660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MASKINENTREPRENØR HÅKON 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HÅKON 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MASKINENTREPRENØR HÅKON ROGSTAD AS ble etablert [år] og holder til i Mesnali.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HÅKON 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HÅKON 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HÅKON 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5 377 526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4 608 724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5 253 145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HÅKON 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ROGSTAD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HÅKON 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Sjusjøvegen 1331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998 397 189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HÅKON ROGSTAD AS</a:t>
            </a:r>
          </a:p>
        </p:txBody>
      </p:sp>
    </p:spTree>
  </p:cSld>
  <p:clrMapOvr>
    <a:masterClrMapping xmlns:a="http://schemas.openxmlformats.org/drawingml/2006/main"/>
  </p:clrMapOvr>
</p:sld>
</file>