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4792a0f0304b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7ddd99beeb4d98"/>
  </p:sldMasterIdLst>
  <p:sldIdLst>
    <p:sldId xmlns:r="http://schemas.openxmlformats.org/officeDocument/2006/relationships" id="256" r:id="Re8797d4825ec4d49"/>
    <p:sldId xmlns:r="http://schemas.openxmlformats.org/officeDocument/2006/relationships" id="257" r:id="R102a313cbb2a4836"/>
    <p:sldId xmlns:r="http://schemas.openxmlformats.org/officeDocument/2006/relationships" id="258" r:id="R0232c1937b594f0a"/>
    <p:sldId xmlns:r="http://schemas.openxmlformats.org/officeDocument/2006/relationships" id="259" r:id="R3daf6c1d763c415e"/>
    <p:sldId xmlns:r="http://schemas.openxmlformats.org/officeDocument/2006/relationships" id="260" r:id="R9a2d8da7f33c4332"/>
    <p:sldId xmlns:r="http://schemas.openxmlformats.org/officeDocument/2006/relationships" id="261" r:id="R84347ca420e24008"/>
    <p:sldId xmlns:r="http://schemas.openxmlformats.org/officeDocument/2006/relationships" id="262" r:id="Rc99e22e0d7bc40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ddd99beeb4d98" /><Relationship Type="http://schemas.openxmlformats.org/officeDocument/2006/relationships/slide" Target="/ppt/slides/slide1.xml" Id="Re8797d4825ec4d49" /><Relationship Type="http://schemas.openxmlformats.org/officeDocument/2006/relationships/slide" Target="/ppt/slides/slide2.xml" Id="R102a313cbb2a4836" /><Relationship Type="http://schemas.openxmlformats.org/officeDocument/2006/relationships/slide" Target="/ppt/slides/slide3.xml" Id="R0232c1937b594f0a" /><Relationship Type="http://schemas.openxmlformats.org/officeDocument/2006/relationships/slide" Target="/ppt/slides/slide4.xml" Id="R3daf6c1d763c415e" /><Relationship Type="http://schemas.openxmlformats.org/officeDocument/2006/relationships/slide" Target="/ppt/slides/slide5.xml" Id="R9a2d8da7f33c4332" /><Relationship Type="http://schemas.openxmlformats.org/officeDocument/2006/relationships/slide" Target="/ppt/slides/slide6.xml" Id="R84347ca420e24008" /><Relationship Type="http://schemas.openxmlformats.org/officeDocument/2006/relationships/slide" Target="/ppt/slides/slide7.xml" Id="Rc99e22e0d7bc40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c537f4c8f49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954b6e6934c07" /><Relationship Type="http://schemas.openxmlformats.org/officeDocument/2006/relationships/theme" Target="/ppt/slideMasters/theme/theme1.xml" Id="R6edc6703a0cd45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f954b6e6934c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b6af629964b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5cec0131f47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cbff8eb4b49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6f850dde24a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6d2f85a6b4b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d54b84cd34f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ff272cab549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FMK BYGG OG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FMK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FMK BYGG OG EIENDOM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FMK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FMK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FMK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3 460 471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2 003 872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2 458 826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FMK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FMK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998 402 638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FMK BYGG OG EIENDOM AS</a:t>
            </a:r>
          </a:p>
        </p:txBody>
      </p:sp>
    </p:spTree>
  </p:cSld>
  <p:clrMapOvr>
    <a:masterClrMapping xmlns:a="http://schemas.openxmlformats.org/drawingml/2006/main"/>
  </p:clrMapOvr>
</p:sld>
</file>