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cc55a3d5e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20e778e684e3a"/>
  </p:sldMasterIdLst>
  <p:sldIdLst>
    <p:sldId xmlns:r="http://schemas.openxmlformats.org/officeDocument/2006/relationships" id="256" r:id="R79fbf7169c6b42d6"/>
    <p:sldId xmlns:r="http://schemas.openxmlformats.org/officeDocument/2006/relationships" id="257" r:id="Rdf1ad8407f1a44ea"/>
    <p:sldId xmlns:r="http://schemas.openxmlformats.org/officeDocument/2006/relationships" id="258" r:id="R0608f41754924836"/>
    <p:sldId xmlns:r="http://schemas.openxmlformats.org/officeDocument/2006/relationships" id="259" r:id="R0d4f1b2bb8a64efd"/>
    <p:sldId xmlns:r="http://schemas.openxmlformats.org/officeDocument/2006/relationships" id="260" r:id="Rde1ca71c99174fcb"/>
    <p:sldId xmlns:r="http://schemas.openxmlformats.org/officeDocument/2006/relationships" id="261" r:id="R77aede0247b24e9e"/>
    <p:sldId xmlns:r="http://schemas.openxmlformats.org/officeDocument/2006/relationships" id="262" r:id="R48a97f820605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20e778e684e3a" /><Relationship Type="http://schemas.openxmlformats.org/officeDocument/2006/relationships/slide" Target="/ppt/slides/slide1.xml" Id="R79fbf7169c6b42d6" /><Relationship Type="http://schemas.openxmlformats.org/officeDocument/2006/relationships/slide" Target="/ppt/slides/slide2.xml" Id="Rdf1ad8407f1a44ea" /><Relationship Type="http://schemas.openxmlformats.org/officeDocument/2006/relationships/slide" Target="/ppt/slides/slide3.xml" Id="R0608f41754924836" /><Relationship Type="http://schemas.openxmlformats.org/officeDocument/2006/relationships/slide" Target="/ppt/slides/slide4.xml" Id="R0d4f1b2bb8a64efd" /><Relationship Type="http://schemas.openxmlformats.org/officeDocument/2006/relationships/slide" Target="/ppt/slides/slide5.xml" Id="Rde1ca71c99174fcb" /><Relationship Type="http://schemas.openxmlformats.org/officeDocument/2006/relationships/slide" Target="/ppt/slides/slide6.xml" Id="R77aede0247b24e9e" /><Relationship Type="http://schemas.openxmlformats.org/officeDocument/2006/relationships/slide" Target="/ppt/slides/slide7.xml" Id="R48a97f820605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04d9f9de6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6128553a4106" /><Relationship Type="http://schemas.openxmlformats.org/officeDocument/2006/relationships/theme" Target="/ppt/slideMasters/theme/theme1.xml" Id="R3b752ca1ae77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d6128553a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da090c25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dcec3aea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1a2c5ca4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de888e5c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871e9b186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89c8a0e8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f6cedf2da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SF-INVEST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SF-INVEST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76 548 939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FAUGSTAD SILJE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SF-INVEST AS</a:t>
            </a:r>
          </a:p>
        </p:txBody>
      </p:sp>
    </p:spTree>
  </p:cSld>
  <p:clrMapOvr>
    <a:masterClrMapping xmlns:a="http://schemas.openxmlformats.org/drawingml/2006/main"/>
  </p:clrMapOvr>
</p:sld>
</file>