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6d7c12e0f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4e27d72154901"/>
  </p:sldMasterIdLst>
  <p:sldIdLst>
    <p:sldId xmlns:r="http://schemas.openxmlformats.org/officeDocument/2006/relationships" id="256" r:id="R7671b3d0826e4fce"/>
    <p:sldId xmlns:r="http://schemas.openxmlformats.org/officeDocument/2006/relationships" id="257" r:id="R2e2a3e783d3e4dd1"/>
    <p:sldId xmlns:r="http://schemas.openxmlformats.org/officeDocument/2006/relationships" id="258" r:id="Rcac7878455c14028"/>
    <p:sldId xmlns:r="http://schemas.openxmlformats.org/officeDocument/2006/relationships" id="259" r:id="Rcf981867c6154cc6"/>
    <p:sldId xmlns:r="http://schemas.openxmlformats.org/officeDocument/2006/relationships" id="260" r:id="R3ddad91bd0e345e8"/>
    <p:sldId xmlns:r="http://schemas.openxmlformats.org/officeDocument/2006/relationships" id="261" r:id="R8a5d02256310455d"/>
    <p:sldId xmlns:r="http://schemas.openxmlformats.org/officeDocument/2006/relationships" id="262" r:id="R1ab7ee07c915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4e27d72154901" /><Relationship Type="http://schemas.openxmlformats.org/officeDocument/2006/relationships/slide" Target="/ppt/slides/slide1.xml" Id="R7671b3d0826e4fce" /><Relationship Type="http://schemas.openxmlformats.org/officeDocument/2006/relationships/slide" Target="/ppt/slides/slide2.xml" Id="R2e2a3e783d3e4dd1" /><Relationship Type="http://schemas.openxmlformats.org/officeDocument/2006/relationships/slide" Target="/ppt/slides/slide3.xml" Id="Rcac7878455c14028" /><Relationship Type="http://schemas.openxmlformats.org/officeDocument/2006/relationships/slide" Target="/ppt/slides/slide4.xml" Id="Rcf981867c6154cc6" /><Relationship Type="http://schemas.openxmlformats.org/officeDocument/2006/relationships/slide" Target="/ppt/slides/slide5.xml" Id="R3ddad91bd0e345e8" /><Relationship Type="http://schemas.openxmlformats.org/officeDocument/2006/relationships/slide" Target="/ppt/slides/slide6.xml" Id="R8a5d02256310455d" /><Relationship Type="http://schemas.openxmlformats.org/officeDocument/2006/relationships/slide" Target="/ppt/slides/slide7.xml" Id="R1ab7ee07c915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50e93ac97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c2677cace4e42" /><Relationship Type="http://schemas.openxmlformats.org/officeDocument/2006/relationships/theme" Target="/ppt/slideMasters/theme/theme1.xml" Id="R7bb31cd0f1b5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c2677cace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fe5a313f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1731d703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0ba90081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b4e49c79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7b2c7f6f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c52aa71c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ffc60b86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SAFARIGRUPPEN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SAFARIGRUPPEN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−8 196 625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164 223 627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388 994 653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DHF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SF-INVEST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arild@safari.no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