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9636d51b7c45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863421de2744ca"/>
  </p:sldMasterIdLst>
  <p:sldIdLst>
    <p:sldId xmlns:r="http://schemas.openxmlformats.org/officeDocument/2006/relationships" id="256" r:id="Rb781a7c75966421e"/>
    <p:sldId xmlns:r="http://schemas.openxmlformats.org/officeDocument/2006/relationships" id="257" r:id="Rcd2d60d456654179"/>
    <p:sldId xmlns:r="http://schemas.openxmlformats.org/officeDocument/2006/relationships" id="258" r:id="R4f3e1e7453924ee9"/>
    <p:sldId xmlns:r="http://schemas.openxmlformats.org/officeDocument/2006/relationships" id="259" r:id="R305a3e4ddada4917"/>
    <p:sldId xmlns:r="http://schemas.openxmlformats.org/officeDocument/2006/relationships" id="260" r:id="Ra5a788951b3b4b7c"/>
    <p:sldId xmlns:r="http://schemas.openxmlformats.org/officeDocument/2006/relationships" id="261" r:id="R15e0cee184194f10"/>
    <p:sldId xmlns:r="http://schemas.openxmlformats.org/officeDocument/2006/relationships" id="262" r:id="Rd15333211c5b46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63421de2744ca" /><Relationship Type="http://schemas.openxmlformats.org/officeDocument/2006/relationships/slide" Target="/ppt/slides/slide1.xml" Id="Rb781a7c75966421e" /><Relationship Type="http://schemas.openxmlformats.org/officeDocument/2006/relationships/slide" Target="/ppt/slides/slide2.xml" Id="Rcd2d60d456654179" /><Relationship Type="http://schemas.openxmlformats.org/officeDocument/2006/relationships/slide" Target="/ppt/slides/slide3.xml" Id="R4f3e1e7453924ee9" /><Relationship Type="http://schemas.openxmlformats.org/officeDocument/2006/relationships/slide" Target="/ppt/slides/slide4.xml" Id="R305a3e4ddada4917" /><Relationship Type="http://schemas.openxmlformats.org/officeDocument/2006/relationships/slide" Target="/ppt/slides/slide5.xml" Id="Ra5a788951b3b4b7c" /><Relationship Type="http://schemas.openxmlformats.org/officeDocument/2006/relationships/slide" Target="/ppt/slides/slide6.xml" Id="R15e0cee184194f10" /><Relationship Type="http://schemas.openxmlformats.org/officeDocument/2006/relationships/slide" Target="/ppt/slides/slide7.xml" Id="Rd15333211c5b46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6728691f604c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bc4ca9ecf4d2a" /><Relationship Type="http://schemas.openxmlformats.org/officeDocument/2006/relationships/theme" Target="/ppt/slideMasters/theme/theme1.xml" Id="R5ba19a02ff814b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7bc4ca9ecf4d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7850016c94f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4cdc1bfda42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bcc291f0047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e7ce9d3d54f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3ad16e8234e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c3e722cb340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a8812e6c540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BALI HAI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BALI HAI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2 522 108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4 331 613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5 609 654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AKSELSEN KETIL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keakse@online.no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998 409 845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