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e8349e20e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c99f0155b4068"/>
  </p:sldMasterIdLst>
  <p:sldIdLst>
    <p:sldId xmlns:r="http://schemas.openxmlformats.org/officeDocument/2006/relationships" id="256" r:id="R4ad77098bd9a4b38"/>
    <p:sldId xmlns:r="http://schemas.openxmlformats.org/officeDocument/2006/relationships" id="257" r:id="R32662521a70a479b"/>
    <p:sldId xmlns:r="http://schemas.openxmlformats.org/officeDocument/2006/relationships" id="258" r:id="R9ad422326a1e4157"/>
    <p:sldId xmlns:r="http://schemas.openxmlformats.org/officeDocument/2006/relationships" id="259" r:id="R9cf1ee5816b547e3"/>
    <p:sldId xmlns:r="http://schemas.openxmlformats.org/officeDocument/2006/relationships" id="260" r:id="Rad3d6e53972a4936"/>
    <p:sldId xmlns:r="http://schemas.openxmlformats.org/officeDocument/2006/relationships" id="261" r:id="Ra468777e78744630"/>
    <p:sldId xmlns:r="http://schemas.openxmlformats.org/officeDocument/2006/relationships" id="262" r:id="R9a0496470d8b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c99f0155b4068" /><Relationship Type="http://schemas.openxmlformats.org/officeDocument/2006/relationships/slide" Target="/ppt/slides/slide1.xml" Id="R4ad77098bd9a4b38" /><Relationship Type="http://schemas.openxmlformats.org/officeDocument/2006/relationships/slide" Target="/ppt/slides/slide2.xml" Id="R32662521a70a479b" /><Relationship Type="http://schemas.openxmlformats.org/officeDocument/2006/relationships/slide" Target="/ppt/slides/slide3.xml" Id="R9ad422326a1e4157" /><Relationship Type="http://schemas.openxmlformats.org/officeDocument/2006/relationships/slide" Target="/ppt/slides/slide4.xml" Id="R9cf1ee5816b547e3" /><Relationship Type="http://schemas.openxmlformats.org/officeDocument/2006/relationships/slide" Target="/ppt/slides/slide5.xml" Id="Rad3d6e53972a4936" /><Relationship Type="http://schemas.openxmlformats.org/officeDocument/2006/relationships/slide" Target="/ppt/slides/slide6.xml" Id="Ra468777e78744630" /><Relationship Type="http://schemas.openxmlformats.org/officeDocument/2006/relationships/slide" Target="/ppt/slides/slide7.xml" Id="R9a0496470d8b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a4b437f5c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020cca379483f" /><Relationship Type="http://schemas.openxmlformats.org/officeDocument/2006/relationships/theme" Target="/ppt/slideMasters/theme/theme1.xml" Id="R9f381acd31ff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020cca379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7d33056dd42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eaafc76ae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61bb34c46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600037c249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115a6fd2b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ea4c016a0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282af262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RØNAAS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RØNAAS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38 280 095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55 669 124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RØNAAS JON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998 411 890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AS</a:t>
            </a:r>
          </a:p>
        </p:txBody>
      </p:sp>
    </p:spTree>
  </p:cSld>
  <p:clrMapOvr>
    <a:masterClrMapping xmlns:a="http://schemas.openxmlformats.org/drawingml/2006/main"/>
  </p:clrMapOvr>
</p:sld>
</file>