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39b65cba41a4fd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86b3d7af7ea4e23"/>
  </p:sldMasterIdLst>
  <p:sldIdLst>
    <p:sldId xmlns:r="http://schemas.openxmlformats.org/officeDocument/2006/relationships" id="256" r:id="R5c8f0c319302477a"/>
    <p:sldId xmlns:r="http://schemas.openxmlformats.org/officeDocument/2006/relationships" id="257" r:id="Rac55a25c40fe4c68"/>
    <p:sldId xmlns:r="http://schemas.openxmlformats.org/officeDocument/2006/relationships" id="258" r:id="R0fdbb2c2c3334e1a"/>
    <p:sldId xmlns:r="http://schemas.openxmlformats.org/officeDocument/2006/relationships" id="259" r:id="R540ce44966124069"/>
    <p:sldId xmlns:r="http://schemas.openxmlformats.org/officeDocument/2006/relationships" id="260" r:id="Rb434363d28224cd7"/>
    <p:sldId xmlns:r="http://schemas.openxmlformats.org/officeDocument/2006/relationships" id="261" r:id="R498be8162def4cb6"/>
    <p:sldId xmlns:r="http://schemas.openxmlformats.org/officeDocument/2006/relationships" id="262" r:id="Rd95a8ffbda25471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6b3d7af7ea4e23" /><Relationship Type="http://schemas.openxmlformats.org/officeDocument/2006/relationships/slide" Target="/ppt/slides/slide1.xml" Id="R5c8f0c319302477a" /><Relationship Type="http://schemas.openxmlformats.org/officeDocument/2006/relationships/slide" Target="/ppt/slides/slide2.xml" Id="Rac55a25c40fe4c68" /><Relationship Type="http://schemas.openxmlformats.org/officeDocument/2006/relationships/slide" Target="/ppt/slides/slide3.xml" Id="R0fdbb2c2c3334e1a" /><Relationship Type="http://schemas.openxmlformats.org/officeDocument/2006/relationships/slide" Target="/ppt/slides/slide4.xml" Id="R540ce44966124069" /><Relationship Type="http://schemas.openxmlformats.org/officeDocument/2006/relationships/slide" Target="/ppt/slides/slide5.xml" Id="Rb434363d28224cd7" /><Relationship Type="http://schemas.openxmlformats.org/officeDocument/2006/relationships/slide" Target="/ppt/slides/slide6.xml" Id="R498be8162def4cb6" /><Relationship Type="http://schemas.openxmlformats.org/officeDocument/2006/relationships/slide" Target="/ppt/slides/slide7.xml" Id="Rd95a8ffbda25471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be8585c5a141e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88f269399e453f" /><Relationship Type="http://schemas.openxmlformats.org/officeDocument/2006/relationships/theme" Target="/ppt/slideMasters/theme/theme1.xml" Id="Rc1dfb4b4b5ef4f9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988f269399e453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aa30429ec8491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73109474384ac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c934e6bcf34e8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c2bba770294e4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625f97e6d64fc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01d200c84543c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faed9033a446b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CBK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CBK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CBK REGNSKAP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CBK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CBK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CBK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2 795 082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180 412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179 777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1 372 864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2 112 609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CBK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JOHNSEN KATRINE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PIATKOWSKI RENATA BEATA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SÆTHER CECILIE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CBK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Priorveien 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93 08 05 54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post@cbkregnskap.no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www.cbkregnskap.no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998 412 536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CBK REGNSKAP AS</a:t>
            </a:r>
          </a:p>
        </p:txBody>
      </p:sp>
    </p:spTree>
  </p:cSld>
  <p:clrMapOvr>
    <a:masterClrMapping xmlns:a="http://schemas.openxmlformats.org/drawingml/2006/main"/>
  </p:clrMapOvr>
</p:sld>
</file>