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98a0ecdf6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9e0f06d314fff"/>
  </p:sldMasterIdLst>
  <p:sldIdLst>
    <p:sldId xmlns:r="http://schemas.openxmlformats.org/officeDocument/2006/relationships" id="256" r:id="Redef57ecfa7a4ad7"/>
    <p:sldId xmlns:r="http://schemas.openxmlformats.org/officeDocument/2006/relationships" id="257" r:id="Rc11ab7a534e847f4"/>
    <p:sldId xmlns:r="http://schemas.openxmlformats.org/officeDocument/2006/relationships" id="258" r:id="R39c85a87ae7646e0"/>
    <p:sldId xmlns:r="http://schemas.openxmlformats.org/officeDocument/2006/relationships" id="259" r:id="R718299f29a5f465a"/>
    <p:sldId xmlns:r="http://schemas.openxmlformats.org/officeDocument/2006/relationships" id="260" r:id="R2aa1411e5245420f"/>
    <p:sldId xmlns:r="http://schemas.openxmlformats.org/officeDocument/2006/relationships" id="261" r:id="Rd663f8d2fb0e4233"/>
    <p:sldId xmlns:r="http://schemas.openxmlformats.org/officeDocument/2006/relationships" id="262" r:id="R3ef9be3cfde9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9e0f06d314fff" /><Relationship Type="http://schemas.openxmlformats.org/officeDocument/2006/relationships/slide" Target="/ppt/slides/slide1.xml" Id="Redef57ecfa7a4ad7" /><Relationship Type="http://schemas.openxmlformats.org/officeDocument/2006/relationships/slide" Target="/ppt/slides/slide2.xml" Id="Rc11ab7a534e847f4" /><Relationship Type="http://schemas.openxmlformats.org/officeDocument/2006/relationships/slide" Target="/ppt/slides/slide3.xml" Id="R39c85a87ae7646e0" /><Relationship Type="http://schemas.openxmlformats.org/officeDocument/2006/relationships/slide" Target="/ppt/slides/slide4.xml" Id="R718299f29a5f465a" /><Relationship Type="http://schemas.openxmlformats.org/officeDocument/2006/relationships/slide" Target="/ppt/slides/slide5.xml" Id="R2aa1411e5245420f" /><Relationship Type="http://schemas.openxmlformats.org/officeDocument/2006/relationships/slide" Target="/ppt/slides/slide6.xml" Id="Rd663f8d2fb0e4233" /><Relationship Type="http://schemas.openxmlformats.org/officeDocument/2006/relationships/slide" Target="/ppt/slides/slide7.xml" Id="R3ef9be3cfde9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c1678cc46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272c772a42d1" /><Relationship Type="http://schemas.openxmlformats.org/officeDocument/2006/relationships/theme" Target="/ppt/slideMasters/theme/theme1.xml" Id="Rad672ee366a1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7272c772a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e2452046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73a25179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d14f507c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bafcbfac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fd53ce2c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a653f5887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8acc4ffce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LYSELL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LYSELL ENTREPRENØR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16 132 055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−1 420 769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LYSELL LARS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lars@lysellentreprenor.no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lysellentreprenor.no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LYSELL ENTREPRENØR AS</a:t>
            </a:r>
          </a:p>
        </p:txBody>
      </p:sp>
    </p:spTree>
  </p:cSld>
  <p:clrMapOvr>
    <a:masterClrMapping xmlns:a="http://schemas.openxmlformats.org/drawingml/2006/main"/>
  </p:clrMapOvr>
</p:sld>
</file>