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e34a1667e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f43198e82d4857"/>
  </p:sldMasterIdLst>
  <p:sldIdLst>
    <p:sldId xmlns:r="http://schemas.openxmlformats.org/officeDocument/2006/relationships" id="256" r:id="R6efb03a36da842fe"/>
    <p:sldId xmlns:r="http://schemas.openxmlformats.org/officeDocument/2006/relationships" id="257" r:id="R9a5597c3735242e2"/>
    <p:sldId xmlns:r="http://schemas.openxmlformats.org/officeDocument/2006/relationships" id="258" r:id="R4349e397227a4388"/>
    <p:sldId xmlns:r="http://schemas.openxmlformats.org/officeDocument/2006/relationships" id="259" r:id="Rc07e2ff4f49d4c6b"/>
    <p:sldId xmlns:r="http://schemas.openxmlformats.org/officeDocument/2006/relationships" id="260" r:id="Rb1c86c4f12c84326"/>
    <p:sldId xmlns:r="http://schemas.openxmlformats.org/officeDocument/2006/relationships" id="261" r:id="R474c4689adc7417c"/>
    <p:sldId xmlns:r="http://schemas.openxmlformats.org/officeDocument/2006/relationships" id="262" r:id="Rc04beea83af4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43198e82d4857" /><Relationship Type="http://schemas.openxmlformats.org/officeDocument/2006/relationships/slide" Target="/ppt/slides/slide1.xml" Id="R6efb03a36da842fe" /><Relationship Type="http://schemas.openxmlformats.org/officeDocument/2006/relationships/slide" Target="/ppt/slides/slide2.xml" Id="R9a5597c3735242e2" /><Relationship Type="http://schemas.openxmlformats.org/officeDocument/2006/relationships/slide" Target="/ppt/slides/slide3.xml" Id="R4349e397227a4388" /><Relationship Type="http://schemas.openxmlformats.org/officeDocument/2006/relationships/slide" Target="/ppt/slides/slide4.xml" Id="Rc07e2ff4f49d4c6b" /><Relationship Type="http://schemas.openxmlformats.org/officeDocument/2006/relationships/slide" Target="/ppt/slides/slide5.xml" Id="Rb1c86c4f12c84326" /><Relationship Type="http://schemas.openxmlformats.org/officeDocument/2006/relationships/slide" Target="/ppt/slides/slide6.xml" Id="R474c4689adc7417c" /><Relationship Type="http://schemas.openxmlformats.org/officeDocument/2006/relationships/slide" Target="/ppt/slides/slide7.xml" Id="Rc04beea83af4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c94234c45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01b1a6ce746e8" /><Relationship Type="http://schemas.openxmlformats.org/officeDocument/2006/relationships/theme" Target="/ppt/slideMasters/theme/theme1.xml" Id="R21b24df065d5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01b1a6ce7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d071250b6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da8ee1cd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66f6d1ac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0c5e37de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60fb5cea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02233443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a6de139e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UNIQUE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455 871 628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MARIE CHRISTENSEN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