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d4cdae66b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7d78ba13b414c"/>
  </p:sldMasterIdLst>
  <p:sldIdLst>
    <p:sldId xmlns:r="http://schemas.openxmlformats.org/officeDocument/2006/relationships" id="256" r:id="R1cdf980ceff2430b"/>
    <p:sldId xmlns:r="http://schemas.openxmlformats.org/officeDocument/2006/relationships" id="257" r:id="Rb54baf6357e5443f"/>
    <p:sldId xmlns:r="http://schemas.openxmlformats.org/officeDocument/2006/relationships" id="258" r:id="R30db8c0c1ea0448d"/>
    <p:sldId xmlns:r="http://schemas.openxmlformats.org/officeDocument/2006/relationships" id="259" r:id="R62936ff48565446e"/>
    <p:sldId xmlns:r="http://schemas.openxmlformats.org/officeDocument/2006/relationships" id="260" r:id="R8256d33b2c824c22"/>
    <p:sldId xmlns:r="http://schemas.openxmlformats.org/officeDocument/2006/relationships" id="261" r:id="Rd201d2f029a44a86"/>
    <p:sldId xmlns:r="http://schemas.openxmlformats.org/officeDocument/2006/relationships" id="262" r:id="R79246c5bfd03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7d78ba13b414c" /><Relationship Type="http://schemas.openxmlformats.org/officeDocument/2006/relationships/slide" Target="/ppt/slides/slide1.xml" Id="R1cdf980ceff2430b" /><Relationship Type="http://schemas.openxmlformats.org/officeDocument/2006/relationships/slide" Target="/ppt/slides/slide2.xml" Id="Rb54baf6357e5443f" /><Relationship Type="http://schemas.openxmlformats.org/officeDocument/2006/relationships/slide" Target="/ppt/slides/slide3.xml" Id="R30db8c0c1ea0448d" /><Relationship Type="http://schemas.openxmlformats.org/officeDocument/2006/relationships/slide" Target="/ppt/slides/slide4.xml" Id="R62936ff48565446e" /><Relationship Type="http://schemas.openxmlformats.org/officeDocument/2006/relationships/slide" Target="/ppt/slides/slide5.xml" Id="R8256d33b2c824c22" /><Relationship Type="http://schemas.openxmlformats.org/officeDocument/2006/relationships/slide" Target="/ppt/slides/slide6.xml" Id="Rd201d2f029a44a86" /><Relationship Type="http://schemas.openxmlformats.org/officeDocument/2006/relationships/slide" Target="/ppt/slides/slide7.xml" Id="R79246c5bfd03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7dae25b10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3062eeca74256" /><Relationship Type="http://schemas.openxmlformats.org/officeDocument/2006/relationships/theme" Target="/ppt/slideMasters/theme/theme1.xml" Id="R480545388974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3062eeca7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f86050b6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d2c62b157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3edc0ef7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bfa1aeff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75922b415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5ab0c126a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d6778c1c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−15 671 709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998 425 638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HALLINGRO AS</a:t>
            </a:r>
          </a:p>
        </p:txBody>
      </p:sp>
    </p:spTree>
  </p:cSld>
  <p:clrMapOvr>
    <a:masterClrMapping xmlns:a="http://schemas.openxmlformats.org/drawingml/2006/main"/>
  </p:clrMapOvr>
</p:sld>
</file>