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1c55b49d2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823c3001948e6"/>
  </p:sldMasterIdLst>
  <p:sldIdLst>
    <p:sldId xmlns:r="http://schemas.openxmlformats.org/officeDocument/2006/relationships" id="256" r:id="Rb9e721613b5e4d42"/>
    <p:sldId xmlns:r="http://schemas.openxmlformats.org/officeDocument/2006/relationships" id="257" r:id="Rbce03083168246b4"/>
    <p:sldId xmlns:r="http://schemas.openxmlformats.org/officeDocument/2006/relationships" id="258" r:id="R7085bbeb0dbd4f5b"/>
    <p:sldId xmlns:r="http://schemas.openxmlformats.org/officeDocument/2006/relationships" id="259" r:id="R4ebc2bce40ee46b6"/>
    <p:sldId xmlns:r="http://schemas.openxmlformats.org/officeDocument/2006/relationships" id="260" r:id="Rbcfe973d0c8d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823c3001948e6" /><Relationship Type="http://schemas.openxmlformats.org/officeDocument/2006/relationships/slide" Target="/ppt/slides/slide1.xml" Id="Rb9e721613b5e4d42" /><Relationship Type="http://schemas.openxmlformats.org/officeDocument/2006/relationships/slide" Target="/ppt/slides/slide2.xml" Id="Rbce03083168246b4" /><Relationship Type="http://schemas.openxmlformats.org/officeDocument/2006/relationships/slide" Target="/ppt/slides/slide3.xml" Id="R7085bbeb0dbd4f5b" /><Relationship Type="http://schemas.openxmlformats.org/officeDocument/2006/relationships/slide" Target="/ppt/slides/slide4.xml" Id="R4ebc2bce40ee46b6" /><Relationship Type="http://schemas.openxmlformats.org/officeDocument/2006/relationships/slide" Target="/ppt/slides/slide5.xml" Id="Rbcfe973d0c8d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a034fb30c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e3922d114b86" /><Relationship Type="http://schemas.openxmlformats.org/officeDocument/2006/relationships/theme" Target="/ppt/slideMasters/theme/theme1.xml" Id="R7a9158a6c18d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be3922d11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8fea811a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5befa5c9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9dfc38f6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16f39f9c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0e9e383d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VEDVIK TAKSERING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TAKSERING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VEDVIK TAKSERING ble etablert [år] og holder til i Melsomvik.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TAKSERING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TAKSERING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TAKSERING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Lundenåsen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post@vedvik-taksering.no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www.vedvik-taksering.no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998 429 676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TAKSERING</a:t>
            </a:r>
          </a:p>
        </p:txBody>
      </p:sp>
    </p:spTree>
  </p:cSld>
  <p:clrMapOvr>
    <a:masterClrMapping xmlns:a="http://schemas.openxmlformats.org/drawingml/2006/main"/>
  </p:clrMapOvr>
</p:sld>
</file>