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4fbf2fa60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deb575bc8458e"/>
  </p:sldMasterIdLst>
  <p:sldIdLst>
    <p:sldId xmlns:r="http://schemas.openxmlformats.org/officeDocument/2006/relationships" id="256" r:id="R7866925f02c04d08"/>
    <p:sldId xmlns:r="http://schemas.openxmlformats.org/officeDocument/2006/relationships" id="257" r:id="Rcd38ab74c02f465e"/>
    <p:sldId xmlns:r="http://schemas.openxmlformats.org/officeDocument/2006/relationships" id="258" r:id="R33c95de924d946be"/>
    <p:sldId xmlns:r="http://schemas.openxmlformats.org/officeDocument/2006/relationships" id="259" r:id="Rd15aa361e4234255"/>
    <p:sldId xmlns:r="http://schemas.openxmlformats.org/officeDocument/2006/relationships" id="260" r:id="R0e5f1e534abb4e6d"/>
    <p:sldId xmlns:r="http://schemas.openxmlformats.org/officeDocument/2006/relationships" id="261" r:id="Ra8b73f23392f4fa8"/>
    <p:sldId xmlns:r="http://schemas.openxmlformats.org/officeDocument/2006/relationships" id="262" r:id="Re94bccc1e39f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deb575bc8458e" /><Relationship Type="http://schemas.openxmlformats.org/officeDocument/2006/relationships/slide" Target="/ppt/slides/slide1.xml" Id="R7866925f02c04d08" /><Relationship Type="http://schemas.openxmlformats.org/officeDocument/2006/relationships/slide" Target="/ppt/slides/slide2.xml" Id="Rcd38ab74c02f465e" /><Relationship Type="http://schemas.openxmlformats.org/officeDocument/2006/relationships/slide" Target="/ppt/slides/slide3.xml" Id="R33c95de924d946be" /><Relationship Type="http://schemas.openxmlformats.org/officeDocument/2006/relationships/slide" Target="/ppt/slides/slide4.xml" Id="Rd15aa361e4234255" /><Relationship Type="http://schemas.openxmlformats.org/officeDocument/2006/relationships/slide" Target="/ppt/slides/slide5.xml" Id="R0e5f1e534abb4e6d" /><Relationship Type="http://schemas.openxmlformats.org/officeDocument/2006/relationships/slide" Target="/ppt/slides/slide6.xml" Id="Ra8b73f23392f4fa8" /><Relationship Type="http://schemas.openxmlformats.org/officeDocument/2006/relationships/slide" Target="/ppt/slides/slide7.xml" Id="Re94bccc1e39f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606b9b51c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bc86f9bc34bc5" /><Relationship Type="http://schemas.openxmlformats.org/officeDocument/2006/relationships/theme" Target="/ppt/slideMasters/theme/theme1.xml" Id="Rc29304fe2dd3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bc86f9bc3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82b58692c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27902bef7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2b67c141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8a2267f7f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cc77a824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0c766185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e19a2a63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RØR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17 575 706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 MARIUS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RØR AS, Professor Birkelands vei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998 431 085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RØR AS</a:t>
            </a:r>
          </a:p>
        </p:txBody>
      </p:sp>
    </p:spTree>
  </p:cSld>
  <p:clrMapOvr>
    <a:masterClrMapping xmlns:a="http://schemas.openxmlformats.org/drawingml/2006/main"/>
  </p:clrMapOvr>
</p:sld>
</file>