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4441d9a04b4f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9fa80359f54fbd"/>
  </p:sldMasterIdLst>
  <p:sldIdLst>
    <p:sldId xmlns:r="http://schemas.openxmlformats.org/officeDocument/2006/relationships" id="256" r:id="R4342ca3becf747c9"/>
    <p:sldId xmlns:r="http://schemas.openxmlformats.org/officeDocument/2006/relationships" id="257" r:id="R0d27ef0134dc4a8b"/>
    <p:sldId xmlns:r="http://schemas.openxmlformats.org/officeDocument/2006/relationships" id="258" r:id="R92fdd672e2754e78"/>
    <p:sldId xmlns:r="http://schemas.openxmlformats.org/officeDocument/2006/relationships" id="259" r:id="R2b539276ad58466b"/>
    <p:sldId xmlns:r="http://schemas.openxmlformats.org/officeDocument/2006/relationships" id="260" r:id="R90be7082600143a4"/>
    <p:sldId xmlns:r="http://schemas.openxmlformats.org/officeDocument/2006/relationships" id="261" r:id="Rbc487fcf072645f7"/>
    <p:sldId xmlns:r="http://schemas.openxmlformats.org/officeDocument/2006/relationships" id="262" r:id="R1bcd493a356d48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9fa80359f54fbd" /><Relationship Type="http://schemas.openxmlformats.org/officeDocument/2006/relationships/slide" Target="/ppt/slides/slide1.xml" Id="R4342ca3becf747c9" /><Relationship Type="http://schemas.openxmlformats.org/officeDocument/2006/relationships/slide" Target="/ppt/slides/slide2.xml" Id="R0d27ef0134dc4a8b" /><Relationship Type="http://schemas.openxmlformats.org/officeDocument/2006/relationships/slide" Target="/ppt/slides/slide3.xml" Id="R92fdd672e2754e78" /><Relationship Type="http://schemas.openxmlformats.org/officeDocument/2006/relationships/slide" Target="/ppt/slides/slide4.xml" Id="R2b539276ad58466b" /><Relationship Type="http://schemas.openxmlformats.org/officeDocument/2006/relationships/slide" Target="/ppt/slides/slide5.xml" Id="R90be7082600143a4" /><Relationship Type="http://schemas.openxmlformats.org/officeDocument/2006/relationships/slide" Target="/ppt/slides/slide6.xml" Id="Rbc487fcf072645f7" /><Relationship Type="http://schemas.openxmlformats.org/officeDocument/2006/relationships/slide" Target="/ppt/slides/slide7.xml" Id="R1bcd493a356d48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2ce96927b43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44564adc74f67" /><Relationship Type="http://schemas.openxmlformats.org/officeDocument/2006/relationships/theme" Target="/ppt/slideMasters/theme/theme1.xml" Id="R8a6f178255ec45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c44564adc74f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1e7d8e35840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f487b548649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d9f6ebbe442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2f8e6b95049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1a73ce18042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27536b6f346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f010562f54d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 O LARSEN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O LARSEN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O LARSEN MASKIN AS ble etablert [år] og holder til i Revetal.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O LARSEN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O LARSEN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O LARSEN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5 024 578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323 778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164 936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427 364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2 007 789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O LARSEN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ROY OVE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MONICA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O LARSEN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Kåpeveien 335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06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info@rolarsen-maskin.no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998 431 735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O LARSEN MASKIN AS</a:t>
            </a:r>
          </a:p>
        </p:txBody>
      </p:sp>
    </p:spTree>
  </p:cSld>
  <p:clrMapOvr>
    <a:masterClrMapping xmlns:a="http://schemas.openxmlformats.org/drawingml/2006/main"/>
  </p:clrMapOvr>
</p:sld>
</file>