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0f224d192546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7183e333a741e5"/>
  </p:sldMasterIdLst>
  <p:sldIdLst>
    <p:sldId xmlns:r="http://schemas.openxmlformats.org/officeDocument/2006/relationships" id="256" r:id="R18e890c3aa1e46db"/>
    <p:sldId xmlns:r="http://schemas.openxmlformats.org/officeDocument/2006/relationships" id="257" r:id="Rcb8e543dd538476a"/>
    <p:sldId xmlns:r="http://schemas.openxmlformats.org/officeDocument/2006/relationships" id="258" r:id="Raddb128fdc7c406c"/>
    <p:sldId xmlns:r="http://schemas.openxmlformats.org/officeDocument/2006/relationships" id="259" r:id="Rd6e03abcf544445c"/>
    <p:sldId xmlns:r="http://schemas.openxmlformats.org/officeDocument/2006/relationships" id="260" r:id="R436b698c194a4ac6"/>
    <p:sldId xmlns:r="http://schemas.openxmlformats.org/officeDocument/2006/relationships" id="261" r:id="Rc3c223eeb96d46d5"/>
    <p:sldId xmlns:r="http://schemas.openxmlformats.org/officeDocument/2006/relationships" id="262" r:id="Rb882e891eada4f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7183e333a741e5" /><Relationship Type="http://schemas.openxmlformats.org/officeDocument/2006/relationships/slide" Target="/ppt/slides/slide1.xml" Id="R18e890c3aa1e46db" /><Relationship Type="http://schemas.openxmlformats.org/officeDocument/2006/relationships/slide" Target="/ppt/slides/slide2.xml" Id="Rcb8e543dd538476a" /><Relationship Type="http://schemas.openxmlformats.org/officeDocument/2006/relationships/slide" Target="/ppt/slides/slide3.xml" Id="Raddb128fdc7c406c" /><Relationship Type="http://schemas.openxmlformats.org/officeDocument/2006/relationships/slide" Target="/ppt/slides/slide4.xml" Id="Rd6e03abcf544445c" /><Relationship Type="http://schemas.openxmlformats.org/officeDocument/2006/relationships/slide" Target="/ppt/slides/slide5.xml" Id="R436b698c194a4ac6" /><Relationship Type="http://schemas.openxmlformats.org/officeDocument/2006/relationships/slide" Target="/ppt/slides/slide6.xml" Id="Rc3c223eeb96d46d5" /><Relationship Type="http://schemas.openxmlformats.org/officeDocument/2006/relationships/slide" Target="/ppt/slides/slide7.xml" Id="Rb882e891eada4f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64768b914044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d4272a03d454d" /><Relationship Type="http://schemas.openxmlformats.org/officeDocument/2006/relationships/theme" Target="/ppt/slideMasters/theme/theme1.xml" Id="R6dc87682655d49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5d4272a03d45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3b43ebaba4d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e451d975445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e5fcf328b48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95252143b40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968dff14f43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8f40def4040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fc846ecd940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LINNKA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LINNKA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LINNKA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LINNKA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LINNKA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LINNKA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1 322 042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1 341 525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LINNKA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SVENN CATO 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LINNKA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Ekebergveien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3085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998 434 092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LINNKA AS</a:t>
            </a:r>
          </a:p>
        </p:txBody>
      </p:sp>
    </p:spTree>
  </p:cSld>
  <p:clrMapOvr>
    <a:masterClrMapping xmlns:a="http://schemas.openxmlformats.org/drawingml/2006/main"/>
  </p:clrMapOvr>
</p:sld>
</file>