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d96e2f62324d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97b41befa34531"/>
  </p:sldMasterIdLst>
  <p:sldIdLst>
    <p:sldId xmlns:r="http://schemas.openxmlformats.org/officeDocument/2006/relationships" id="256" r:id="Raaef5ea5ae684bcb"/>
    <p:sldId xmlns:r="http://schemas.openxmlformats.org/officeDocument/2006/relationships" id="257" r:id="R48d42c8d8ab549fd"/>
    <p:sldId xmlns:r="http://schemas.openxmlformats.org/officeDocument/2006/relationships" id="258" r:id="R666321fe054847a5"/>
    <p:sldId xmlns:r="http://schemas.openxmlformats.org/officeDocument/2006/relationships" id="259" r:id="R845d5560024f4eb3"/>
    <p:sldId xmlns:r="http://schemas.openxmlformats.org/officeDocument/2006/relationships" id="260" r:id="Rcf3edc491cd544ce"/>
    <p:sldId xmlns:r="http://schemas.openxmlformats.org/officeDocument/2006/relationships" id="261" r:id="R216c8c525419404b"/>
    <p:sldId xmlns:r="http://schemas.openxmlformats.org/officeDocument/2006/relationships" id="262" r:id="R14f81a397ec449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7b41befa34531" /><Relationship Type="http://schemas.openxmlformats.org/officeDocument/2006/relationships/slide" Target="/ppt/slides/slide1.xml" Id="Raaef5ea5ae684bcb" /><Relationship Type="http://schemas.openxmlformats.org/officeDocument/2006/relationships/slide" Target="/ppt/slides/slide2.xml" Id="R48d42c8d8ab549fd" /><Relationship Type="http://schemas.openxmlformats.org/officeDocument/2006/relationships/slide" Target="/ppt/slides/slide3.xml" Id="R666321fe054847a5" /><Relationship Type="http://schemas.openxmlformats.org/officeDocument/2006/relationships/slide" Target="/ppt/slides/slide4.xml" Id="R845d5560024f4eb3" /><Relationship Type="http://schemas.openxmlformats.org/officeDocument/2006/relationships/slide" Target="/ppt/slides/slide5.xml" Id="Rcf3edc491cd544ce" /><Relationship Type="http://schemas.openxmlformats.org/officeDocument/2006/relationships/slide" Target="/ppt/slides/slide6.xml" Id="R216c8c525419404b" /><Relationship Type="http://schemas.openxmlformats.org/officeDocument/2006/relationships/slide" Target="/ppt/slides/slide7.xml" Id="R14f81a397ec449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d63e16a8941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fa6d348554ac0" /><Relationship Type="http://schemas.openxmlformats.org/officeDocument/2006/relationships/theme" Target="/ppt/slideMasters/theme/theme1.xml" Id="Rd1b5374b731641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1fa6d348554a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46fca14064f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d57a5996d4f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c0e97bed94e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8a29e750b41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826dee39a48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62e6b0b2f46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93bb7850c43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VESTNES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VESTNES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VESTNES RØR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VESTNES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VESTNES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VESTNES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12 100 687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264 136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151 389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2 488 480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5 733 714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VESTNES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PRESTHUS ALF KJETIL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LINDSET MARTIN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VESTNES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Misfjorskogen industriområde, Kråknesvegen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kjetil.presthus@mimer.no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998 443 814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VESTNES RØR AS</a:t>
            </a:r>
          </a:p>
        </p:txBody>
      </p:sp>
    </p:spTree>
  </p:cSld>
  <p:clrMapOvr>
    <a:masterClrMapping xmlns:a="http://schemas.openxmlformats.org/drawingml/2006/main"/>
  </p:clrMapOvr>
</p:sld>
</file>