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e2df37e5f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93f066c144875"/>
  </p:sldMasterIdLst>
  <p:sldIdLst>
    <p:sldId xmlns:r="http://schemas.openxmlformats.org/officeDocument/2006/relationships" id="256" r:id="Rc4b3b667ef184c04"/>
    <p:sldId xmlns:r="http://schemas.openxmlformats.org/officeDocument/2006/relationships" id="257" r:id="R35528017458f4439"/>
    <p:sldId xmlns:r="http://schemas.openxmlformats.org/officeDocument/2006/relationships" id="258" r:id="R775c1f07ec114602"/>
    <p:sldId xmlns:r="http://schemas.openxmlformats.org/officeDocument/2006/relationships" id="259" r:id="R836ce0fbaef247bf"/>
    <p:sldId xmlns:r="http://schemas.openxmlformats.org/officeDocument/2006/relationships" id="260" r:id="Re2cceffc458e4274"/>
    <p:sldId xmlns:r="http://schemas.openxmlformats.org/officeDocument/2006/relationships" id="261" r:id="R8a1c8b9243714363"/>
    <p:sldId xmlns:r="http://schemas.openxmlformats.org/officeDocument/2006/relationships" id="262" r:id="R4bddc85cf449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93f066c144875" /><Relationship Type="http://schemas.openxmlformats.org/officeDocument/2006/relationships/slide" Target="/ppt/slides/slide1.xml" Id="Rc4b3b667ef184c04" /><Relationship Type="http://schemas.openxmlformats.org/officeDocument/2006/relationships/slide" Target="/ppt/slides/slide2.xml" Id="R35528017458f4439" /><Relationship Type="http://schemas.openxmlformats.org/officeDocument/2006/relationships/slide" Target="/ppt/slides/slide3.xml" Id="R775c1f07ec114602" /><Relationship Type="http://schemas.openxmlformats.org/officeDocument/2006/relationships/slide" Target="/ppt/slides/slide4.xml" Id="R836ce0fbaef247bf" /><Relationship Type="http://schemas.openxmlformats.org/officeDocument/2006/relationships/slide" Target="/ppt/slides/slide5.xml" Id="Re2cceffc458e4274" /><Relationship Type="http://schemas.openxmlformats.org/officeDocument/2006/relationships/slide" Target="/ppt/slides/slide6.xml" Id="R8a1c8b9243714363" /><Relationship Type="http://schemas.openxmlformats.org/officeDocument/2006/relationships/slide" Target="/ppt/slides/slide7.xml" Id="R4bddc85cf449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e5dc75b87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1870a10f848dd" /><Relationship Type="http://schemas.openxmlformats.org/officeDocument/2006/relationships/theme" Target="/ppt/slideMasters/theme/theme1.xml" Id="R8dfd79f54c39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1870a10f8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33a5428d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d416662b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6f9d5585c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002e10fc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8da053a6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fcf2bb4b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57cb6bf14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FYRI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FYRI AS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LISBET FYRI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FYRI AS</a:t>
            </a:r>
          </a:p>
        </p:txBody>
      </p:sp>
    </p:spTree>
  </p:cSld>
  <p:clrMapOvr>
    <a:masterClrMapping xmlns:a="http://schemas.openxmlformats.org/drawingml/2006/main"/>
  </p:clrMapOvr>
</p:sld>
</file>