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5f28c1467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a5b3730d24625"/>
  </p:sldMasterIdLst>
  <p:sldIdLst>
    <p:sldId xmlns:r="http://schemas.openxmlformats.org/officeDocument/2006/relationships" id="256" r:id="R797b2bdf4e544473"/>
    <p:sldId xmlns:r="http://schemas.openxmlformats.org/officeDocument/2006/relationships" id="257" r:id="R776d3eb443664734"/>
    <p:sldId xmlns:r="http://schemas.openxmlformats.org/officeDocument/2006/relationships" id="258" r:id="Rbf5318860ade4b0f"/>
    <p:sldId xmlns:r="http://schemas.openxmlformats.org/officeDocument/2006/relationships" id="259" r:id="Ra16e611d1141402d"/>
    <p:sldId xmlns:r="http://schemas.openxmlformats.org/officeDocument/2006/relationships" id="260" r:id="Ree879d9aaaef4249"/>
    <p:sldId xmlns:r="http://schemas.openxmlformats.org/officeDocument/2006/relationships" id="261" r:id="R1ffc66633a184aa6"/>
    <p:sldId xmlns:r="http://schemas.openxmlformats.org/officeDocument/2006/relationships" id="262" r:id="R58051fc005fc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a5b3730d24625" /><Relationship Type="http://schemas.openxmlformats.org/officeDocument/2006/relationships/slide" Target="/ppt/slides/slide1.xml" Id="R797b2bdf4e544473" /><Relationship Type="http://schemas.openxmlformats.org/officeDocument/2006/relationships/slide" Target="/ppt/slides/slide2.xml" Id="R776d3eb443664734" /><Relationship Type="http://schemas.openxmlformats.org/officeDocument/2006/relationships/slide" Target="/ppt/slides/slide3.xml" Id="Rbf5318860ade4b0f" /><Relationship Type="http://schemas.openxmlformats.org/officeDocument/2006/relationships/slide" Target="/ppt/slides/slide4.xml" Id="Ra16e611d1141402d" /><Relationship Type="http://schemas.openxmlformats.org/officeDocument/2006/relationships/slide" Target="/ppt/slides/slide5.xml" Id="Ree879d9aaaef4249" /><Relationship Type="http://schemas.openxmlformats.org/officeDocument/2006/relationships/slide" Target="/ppt/slides/slide6.xml" Id="R1ffc66633a184aa6" /><Relationship Type="http://schemas.openxmlformats.org/officeDocument/2006/relationships/slide" Target="/ppt/slides/slide7.xml" Id="R58051fc005fc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5bb87389345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cebf9206d4140" /><Relationship Type="http://schemas.openxmlformats.org/officeDocument/2006/relationships/theme" Target="/ppt/slideMasters/theme/theme1.xml" Id="R5ca88d290955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cebf9206d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28be4b074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f4a20515a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ae3eafecd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8b2d277e74a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fd9e83a4448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b04b851a7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c28ce09b1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A&amp;A EIENDOM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610 685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10 623 511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ALFHEIM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ALFHEIMS PENGEBINGE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olav-inge@byggalf.no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998 449 855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A&amp;A EIENDOM AS</a:t>
            </a:r>
          </a:p>
        </p:txBody>
      </p:sp>
    </p:spTree>
  </p:cSld>
  <p:clrMapOvr>
    <a:masterClrMapping xmlns:a="http://schemas.openxmlformats.org/drawingml/2006/main"/>
  </p:clrMapOvr>
</p:sld>
</file>