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7b800a940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3ee4304da4500"/>
  </p:sldMasterIdLst>
  <p:sldIdLst>
    <p:sldId xmlns:r="http://schemas.openxmlformats.org/officeDocument/2006/relationships" id="256" r:id="R86a4de7297244c38"/>
    <p:sldId xmlns:r="http://schemas.openxmlformats.org/officeDocument/2006/relationships" id="257" r:id="Rd58e3fb1dd1446eb"/>
    <p:sldId xmlns:r="http://schemas.openxmlformats.org/officeDocument/2006/relationships" id="258" r:id="Rd581cf08b5af4bfa"/>
    <p:sldId xmlns:r="http://schemas.openxmlformats.org/officeDocument/2006/relationships" id="259" r:id="R25008205da3d4951"/>
    <p:sldId xmlns:r="http://schemas.openxmlformats.org/officeDocument/2006/relationships" id="260" r:id="R356554ad7c17494b"/>
    <p:sldId xmlns:r="http://schemas.openxmlformats.org/officeDocument/2006/relationships" id="261" r:id="R93c280fdd5b94550"/>
    <p:sldId xmlns:r="http://schemas.openxmlformats.org/officeDocument/2006/relationships" id="262" r:id="R6404fa23e2e7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3ee4304da4500" /><Relationship Type="http://schemas.openxmlformats.org/officeDocument/2006/relationships/slide" Target="/ppt/slides/slide1.xml" Id="R86a4de7297244c38" /><Relationship Type="http://schemas.openxmlformats.org/officeDocument/2006/relationships/slide" Target="/ppt/slides/slide2.xml" Id="Rd58e3fb1dd1446eb" /><Relationship Type="http://schemas.openxmlformats.org/officeDocument/2006/relationships/slide" Target="/ppt/slides/slide3.xml" Id="Rd581cf08b5af4bfa" /><Relationship Type="http://schemas.openxmlformats.org/officeDocument/2006/relationships/slide" Target="/ppt/slides/slide4.xml" Id="R25008205da3d4951" /><Relationship Type="http://schemas.openxmlformats.org/officeDocument/2006/relationships/slide" Target="/ppt/slides/slide5.xml" Id="R356554ad7c17494b" /><Relationship Type="http://schemas.openxmlformats.org/officeDocument/2006/relationships/slide" Target="/ppt/slides/slide6.xml" Id="R93c280fdd5b94550" /><Relationship Type="http://schemas.openxmlformats.org/officeDocument/2006/relationships/slide" Target="/ppt/slides/slide7.xml" Id="R6404fa23e2e7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6d31cc107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aac0ab36a42a5" /><Relationship Type="http://schemas.openxmlformats.org/officeDocument/2006/relationships/theme" Target="/ppt/slideMasters/theme/theme1.xml" Id="R44332fbc5734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aac0ab36a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830cbf3ab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3f493c1c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a0de3eba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409eb5adb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78a268fe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cb12eb4544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1b48965a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