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edaece18e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59f1b840640f2"/>
  </p:sldMasterIdLst>
  <p:sldIdLst>
    <p:sldId xmlns:r="http://schemas.openxmlformats.org/officeDocument/2006/relationships" id="256" r:id="Rad3f855a82414fbd"/>
    <p:sldId xmlns:r="http://schemas.openxmlformats.org/officeDocument/2006/relationships" id="257" r:id="Re0c7e96077cb4a27"/>
    <p:sldId xmlns:r="http://schemas.openxmlformats.org/officeDocument/2006/relationships" id="258" r:id="R12e65c31f49a46cd"/>
    <p:sldId xmlns:r="http://schemas.openxmlformats.org/officeDocument/2006/relationships" id="259" r:id="R7196d8cafaf448f6"/>
    <p:sldId xmlns:r="http://schemas.openxmlformats.org/officeDocument/2006/relationships" id="260" r:id="Rd82e533e516a430e"/>
    <p:sldId xmlns:r="http://schemas.openxmlformats.org/officeDocument/2006/relationships" id="261" r:id="R59c78b081f7a4dfc"/>
    <p:sldId xmlns:r="http://schemas.openxmlformats.org/officeDocument/2006/relationships" id="262" r:id="Rc424a1ca4f9d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59f1b840640f2" /><Relationship Type="http://schemas.openxmlformats.org/officeDocument/2006/relationships/slide" Target="/ppt/slides/slide1.xml" Id="Rad3f855a82414fbd" /><Relationship Type="http://schemas.openxmlformats.org/officeDocument/2006/relationships/slide" Target="/ppt/slides/slide2.xml" Id="Re0c7e96077cb4a27" /><Relationship Type="http://schemas.openxmlformats.org/officeDocument/2006/relationships/slide" Target="/ppt/slides/slide3.xml" Id="R12e65c31f49a46cd" /><Relationship Type="http://schemas.openxmlformats.org/officeDocument/2006/relationships/slide" Target="/ppt/slides/slide4.xml" Id="R7196d8cafaf448f6" /><Relationship Type="http://schemas.openxmlformats.org/officeDocument/2006/relationships/slide" Target="/ppt/slides/slide5.xml" Id="Rd82e533e516a430e" /><Relationship Type="http://schemas.openxmlformats.org/officeDocument/2006/relationships/slide" Target="/ppt/slides/slide6.xml" Id="R59c78b081f7a4dfc" /><Relationship Type="http://schemas.openxmlformats.org/officeDocument/2006/relationships/slide" Target="/ppt/slides/slide7.xml" Id="Rc424a1ca4f9d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80854c5ee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2dae094d4712" /><Relationship Type="http://schemas.openxmlformats.org/officeDocument/2006/relationships/theme" Target="/ppt/slideMasters/theme/theme1.xml" Id="R9a22af1eb267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a2dae094d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19a7d15e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91d2fa54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a06a79a5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151c51f0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3546cdf8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234ba0f3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ffba63be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