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29076e005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5e577ec9845d9"/>
  </p:sldMasterIdLst>
  <p:sldIdLst>
    <p:sldId xmlns:r="http://schemas.openxmlformats.org/officeDocument/2006/relationships" id="256" r:id="R3ddc82224667493b"/>
    <p:sldId xmlns:r="http://schemas.openxmlformats.org/officeDocument/2006/relationships" id="257" r:id="R0e92f0ff8d02439d"/>
    <p:sldId xmlns:r="http://schemas.openxmlformats.org/officeDocument/2006/relationships" id="258" r:id="R77a786cbb159437e"/>
    <p:sldId xmlns:r="http://schemas.openxmlformats.org/officeDocument/2006/relationships" id="259" r:id="R66dd61a699894486"/>
    <p:sldId xmlns:r="http://schemas.openxmlformats.org/officeDocument/2006/relationships" id="260" r:id="R51e1d188a9d54741"/>
    <p:sldId xmlns:r="http://schemas.openxmlformats.org/officeDocument/2006/relationships" id="261" r:id="R422d513034f44d46"/>
    <p:sldId xmlns:r="http://schemas.openxmlformats.org/officeDocument/2006/relationships" id="262" r:id="R97213f0abbc9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5e577ec9845d9" /><Relationship Type="http://schemas.openxmlformats.org/officeDocument/2006/relationships/slide" Target="/ppt/slides/slide1.xml" Id="R3ddc82224667493b" /><Relationship Type="http://schemas.openxmlformats.org/officeDocument/2006/relationships/slide" Target="/ppt/slides/slide2.xml" Id="R0e92f0ff8d02439d" /><Relationship Type="http://schemas.openxmlformats.org/officeDocument/2006/relationships/slide" Target="/ppt/slides/slide3.xml" Id="R77a786cbb159437e" /><Relationship Type="http://schemas.openxmlformats.org/officeDocument/2006/relationships/slide" Target="/ppt/slides/slide4.xml" Id="R66dd61a699894486" /><Relationship Type="http://schemas.openxmlformats.org/officeDocument/2006/relationships/slide" Target="/ppt/slides/slide5.xml" Id="R51e1d188a9d54741" /><Relationship Type="http://schemas.openxmlformats.org/officeDocument/2006/relationships/slide" Target="/ppt/slides/slide6.xml" Id="R422d513034f44d46" /><Relationship Type="http://schemas.openxmlformats.org/officeDocument/2006/relationships/slide" Target="/ppt/slides/slide7.xml" Id="R97213f0abbc9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37e58024049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08e3a7cce48f1" /><Relationship Type="http://schemas.openxmlformats.org/officeDocument/2006/relationships/theme" Target="/ppt/slideMasters/theme/theme1.xml" Id="Rc888f125463d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08e3a7cce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c862f28ba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fdba4b97d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390a75ba8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c8dc4fa67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9bd03f0e2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3c7e734745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4c54acf3f4d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STUDSRØD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STUDSRØD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STUDSRØD HOLDING AS ble etablert [år] og holder til i Ramnes.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STUDSRØD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STUDSRØD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STUDSRØD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5 639 677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STUDSRØD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BRUSERØD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STUDSRØD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Tinghaugveien 199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3175 Ramnes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998 451 132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STUDSRØD HOLDING AS</a:t>
            </a:r>
          </a:p>
        </p:txBody>
      </p:sp>
    </p:spTree>
  </p:cSld>
  <p:clrMapOvr>
    <a:masterClrMapping xmlns:a="http://schemas.openxmlformats.org/drawingml/2006/main"/>
  </p:clrMapOvr>
</p:sld>
</file>