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e57987e82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627048ad74e9a"/>
  </p:sldMasterIdLst>
  <p:sldIdLst>
    <p:sldId xmlns:r="http://schemas.openxmlformats.org/officeDocument/2006/relationships" id="256" r:id="Rac84649ecd1c4ff1"/>
    <p:sldId xmlns:r="http://schemas.openxmlformats.org/officeDocument/2006/relationships" id="257" r:id="R0740c9972e604cec"/>
    <p:sldId xmlns:r="http://schemas.openxmlformats.org/officeDocument/2006/relationships" id="258" r:id="Rff507759b95241c9"/>
    <p:sldId xmlns:r="http://schemas.openxmlformats.org/officeDocument/2006/relationships" id="259" r:id="Rd38db4d182a6472d"/>
    <p:sldId xmlns:r="http://schemas.openxmlformats.org/officeDocument/2006/relationships" id="260" r:id="R5c4113a772394038"/>
    <p:sldId xmlns:r="http://schemas.openxmlformats.org/officeDocument/2006/relationships" id="261" r:id="Ra2ab45b6790a4095"/>
    <p:sldId xmlns:r="http://schemas.openxmlformats.org/officeDocument/2006/relationships" id="262" r:id="Ree1d401b7cbf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627048ad74e9a" /><Relationship Type="http://schemas.openxmlformats.org/officeDocument/2006/relationships/slide" Target="/ppt/slides/slide1.xml" Id="Rac84649ecd1c4ff1" /><Relationship Type="http://schemas.openxmlformats.org/officeDocument/2006/relationships/slide" Target="/ppt/slides/slide2.xml" Id="R0740c9972e604cec" /><Relationship Type="http://schemas.openxmlformats.org/officeDocument/2006/relationships/slide" Target="/ppt/slides/slide3.xml" Id="Rff507759b95241c9" /><Relationship Type="http://schemas.openxmlformats.org/officeDocument/2006/relationships/slide" Target="/ppt/slides/slide4.xml" Id="Rd38db4d182a6472d" /><Relationship Type="http://schemas.openxmlformats.org/officeDocument/2006/relationships/slide" Target="/ppt/slides/slide5.xml" Id="R5c4113a772394038" /><Relationship Type="http://schemas.openxmlformats.org/officeDocument/2006/relationships/slide" Target="/ppt/slides/slide6.xml" Id="Ra2ab45b6790a4095" /><Relationship Type="http://schemas.openxmlformats.org/officeDocument/2006/relationships/slide" Target="/ppt/slides/slide7.xml" Id="Ree1d401b7cbf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7769dcd31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752d194c4be6" /><Relationship Type="http://schemas.openxmlformats.org/officeDocument/2006/relationships/theme" Target="/ppt/slideMasters/theme/theme1.xml" Id="Rf8a9fc308811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c752d194c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e04d812e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d18d5c19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4f617df3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6098c779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17117559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a8960cca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7a1d1894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SLETTEDAL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SLETTEDAL VVS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14 416 141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SLETTEDAL LEO SIVERT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 EIENDOMSUTVIKLING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INVESTMENT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post@slettedalvvs.no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998 467 675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SLETTEDAL VVS AS</a:t>
            </a:r>
          </a:p>
        </p:txBody>
      </p:sp>
    </p:spTree>
  </p:cSld>
  <p:clrMapOvr>
    <a:masterClrMapping xmlns:a="http://schemas.openxmlformats.org/drawingml/2006/main"/>
  </p:clrMapOvr>
</p:sld>
</file>