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58b0d68ae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c56ab631348f3"/>
  </p:sldMasterIdLst>
  <p:sldIdLst>
    <p:sldId xmlns:r="http://schemas.openxmlformats.org/officeDocument/2006/relationships" id="256" r:id="Rd83c52094935403f"/>
    <p:sldId xmlns:r="http://schemas.openxmlformats.org/officeDocument/2006/relationships" id="257" r:id="R0b2c6ecc50014c5b"/>
    <p:sldId xmlns:r="http://schemas.openxmlformats.org/officeDocument/2006/relationships" id="258" r:id="R269ff9f710b245b9"/>
    <p:sldId xmlns:r="http://schemas.openxmlformats.org/officeDocument/2006/relationships" id="259" r:id="R5a309ff21768484c"/>
    <p:sldId xmlns:r="http://schemas.openxmlformats.org/officeDocument/2006/relationships" id="260" r:id="R78f3b44b3f814d4a"/>
    <p:sldId xmlns:r="http://schemas.openxmlformats.org/officeDocument/2006/relationships" id="261" r:id="R45c99441ff58406f"/>
    <p:sldId xmlns:r="http://schemas.openxmlformats.org/officeDocument/2006/relationships" id="262" r:id="R2922f6c10767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c56ab631348f3" /><Relationship Type="http://schemas.openxmlformats.org/officeDocument/2006/relationships/slide" Target="/ppt/slides/slide1.xml" Id="Rd83c52094935403f" /><Relationship Type="http://schemas.openxmlformats.org/officeDocument/2006/relationships/slide" Target="/ppt/slides/slide2.xml" Id="R0b2c6ecc50014c5b" /><Relationship Type="http://schemas.openxmlformats.org/officeDocument/2006/relationships/slide" Target="/ppt/slides/slide3.xml" Id="R269ff9f710b245b9" /><Relationship Type="http://schemas.openxmlformats.org/officeDocument/2006/relationships/slide" Target="/ppt/slides/slide4.xml" Id="R5a309ff21768484c" /><Relationship Type="http://schemas.openxmlformats.org/officeDocument/2006/relationships/slide" Target="/ppt/slides/slide5.xml" Id="R78f3b44b3f814d4a" /><Relationship Type="http://schemas.openxmlformats.org/officeDocument/2006/relationships/slide" Target="/ppt/slides/slide6.xml" Id="R45c99441ff58406f" /><Relationship Type="http://schemas.openxmlformats.org/officeDocument/2006/relationships/slide" Target="/ppt/slides/slide7.xml" Id="R2922f6c10767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18a37c077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aed38dc54e11" /><Relationship Type="http://schemas.openxmlformats.org/officeDocument/2006/relationships/theme" Target="/ppt/slideMasters/theme/theme1.xml" Id="Rb32776c2df5f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4aed38dc5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3f249e52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627ab6736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14602e3a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dd84a42b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af44b2337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0f66fd142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dbbf00da5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DOKKEN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DOKKEN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DOKKEN INVEST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DOKKEN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DOKKEN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DOKKEN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17 123 688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115 379 135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122 219 937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DOKKEN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JAN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KENNETH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DOKKEN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Storebruvegen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998 473 659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DOKKEN INVEST AS</a:t>
            </a:r>
          </a:p>
        </p:txBody>
      </p:sp>
    </p:spTree>
  </p:cSld>
  <p:clrMapOvr>
    <a:masterClrMapping xmlns:a="http://schemas.openxmlformats.org/drawingml/2006/main"/>
  </p:clrMapOvr>
</p:sld>
</file>