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4fd06d054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a384f0eb749b0"/>
  </p:sldMasterIdLst>
  <p:sldIdLst>
    <p:sldId xmlns:r="http://schemas.openxmlformats.org/officeDocument/2006/relationships" id="256" r:id="R78a2fea38ede4b34"/>
    <p:sldId xmlns:r="http://schemas.openxmlformats.org/officeDocument/2006/relationships" id="257" r:id="Rf63cce6c383b4571"/>
    <p:sldId xmlns:r="http://schemas.openxmlformats.org/officeDocument/2006/relationships" id="258" r:id="Rc9d23f3c03af496f"/>
    <p:sldId xmlns:r="http://schemas.openxmlformats.org/officeDocument/2006/relationships" id="259" r:id="R2c7a73d6951649a6"/>
    <p:sldId xmlns:r="http://schemas.openxmlformats.org/officeDocument/2006/relationships" id="260" r:id="Rbd5d2b5d5b1846ed"/>
    <p:sldId xmlns:r="http://schemas.openxmlformats.org/officeDocument/2006/relationships" id="261" r:id="R242d017a9d3943e1"/>
    <p:sldId xmlns:r="http://schemas.openxmlformats.org/officeDocument/2006/relationships" id="262" r:id="R3bf63d082ace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a384f0eb749b0" /><Relationship Type="http://schemas.openxmlformats.org/officeDocument/2006/relationships/slide" Target="/ppt/slides/slide1.xml" Id="R78a2fea38ede4b34" /><Relationship Type="http://schemas.openxmlformats.org/officeDocument/2006/relationships/slide" Target="/ppt/slides/slide2.xml" Id="Rf63cce6c383b4571" /><Relationship Type="http://schemas.openxmlformats.org/officeDocument/2006/relationships/slide" Target="/ppt/slides/slide3.xml" Id="Rc9d23f3c03af496f" /><Relationship Type="http://schemas.openxmlformats.org/officeDocument/2006/relationships/slide" Target="/ppt/slides/slide4.xml" Id="R2c7a73d6951649a6" /><Relationship Type="http://schemas.openxmlformats.org/officeDocument/2006/relationships/slide" Target="/ppt/slides/slide5.xml" Id="Rbd5d2b5d5b1846ed" /><Relationship Type="http://schemas.openxmlformats.org/officeDocument/2006/relationships/slide" Target="/ppt/slides/slide6.xml" Id="R242d017a9d3943e1" /><Relationship Type="http://schemas.openxmlformats.org/officeDocument/2006/relationships/slide" Target="/ppt/slides/slide7.xml" Id="R3bf63d082ace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18dbc1783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14d92cd342cb" /><Relationship Type="http://schemas.openxmlformats.org/officeDocument/2006/relationships/theme" Target="/ppt/slideMasters/theme/theme1.xml" Id="Ra66478d5075b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914d92cd3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38d75554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ac71e09d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cbb0bb39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42885a4b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bec3daf5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cbc8efbd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f1c8fe4a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 GROUP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7 501 566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51 237 170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451 993 086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520 619 222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DYRANUT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 GROUP AS</a:t>
            </a:r>
          </a:p>
        </p:txBody>
      </p:sp>
    </p:spTree>
  </p:cSld>
  <p:clrMapOvr>
    <a:masterClrMapping xmlns:a="http://schemas.openxmlformats.org/drawingml/2006/main"/>
  </p:clrMapOvr>
</p:sld>
</file>