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aebb29912542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3363a4a6ed47f8"/>
  </p:sldMasterIdLst>
  <p:sldIdLst>
    <p:sldId xmlns:r="http://schemas.openxmlformats.org/officeDocument/2006/relationships" id="256" r:id="R877ed50eeabc44bb"/>
    <p:sldId xmlns:r="http://schemas.openxmlformats.org/officeDocument/2006/relationships" id="257" r:id="R1626598af8c04aca"/>
    <p:sldId xmlns:r="http://schemas.openxmlformats.org/officeDocument/2006/relationships" id="258" r:id="Reff060187bc74b56"/>
    <p:sldId xmlns:r="http://schemas.openxmlformats.org/officeDocument/2006/relationships" id="259" r:id="R1aeececc056c471d"/>
    <p:sldId xmlns:r="http://schemas.openxmlformats.org/officeDocument/2006/relationships" id="260" r:id="R4af70cf00d4d4b1d"/>
    <p:sldId xmlns:r="http://schemas.openxmlformats.org/officeDocument/2006/relationships" id="261" r:id="R8006301f7e6d4231"/>
    <p:sldId xmlns:r="http://schemas.openxmlformats.org/officeDocument/2006/relationships" id="262" r:id="R92ca491cdec542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3363a4a6ed47f8" /><Relationship Type="http://schemas.openxmlformats.org/officeDocument/2006/relationships/slide" Target="/ppt/slides/slide1.xml" Id="R877ed50eeabc44bb" /><Relationship Type="http://schemas.openxmlformats.org/officeDocument/2006/relationships/slide" Target="/ppt/slides/slide2.xml" Id="R1626598af8c04aca" /><Relationship Type="http://schemas.openxmlformats.org/officeDocument/2006/relationships/slide" Target="/ppt/slides/slide3.xml" Id="Reff060187bc74b56" /><Relationship Type="http://schemas.openxmlformats.org/officeDocument/2006/relationships/slide" Target="/ppt/slides/slide4.xml" Id="R1aeececc056c471d" /><Relationship Type="http://schemas.openxmlformats.org/officeDocument/2006/relationships/slide" Target="/ppt/slides/slide5.xml" Id="R4af70cf00d4d4b1d" /><Relationship Type="http://schemas.openxmlformats.org/officeDocument/2006/relationships/slide" Target="/ppt/slides/slide6.xml" Id="R8006301f7e6d4231" /><Relationship Type="http://schemas.openxmlformats.org/officeDocument/2006/relationships/slide" Target="/ppt/slides/slide7.xml" Id="R92ca491cdec542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c297feb5674f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e0681d12f48ee" /><Relationship Type="http://schemas.openxmlformats.org/officeDocument/2006/relationships/theme" Target="/ppt/slideMasters/theme/theme1.xml" Id="R7689c7d848e047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be0681d12f48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b07dbb00441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90c06463644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398d0e42746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76700c9f44a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8f745636141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80833215445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6c243616d44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 ENTREPRENØR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283 611 875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726 523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17 105 678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93 437 212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BORRAS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WIECK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9515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998 483 018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 ENTREPRENØR AS</a:t>
            </a:r>
          </a:p>
        </p:txBody>
      </p:sp>
    </p:spTree>
  </p:cSld>
  <p:clrMapOvr>
    <a:masterClrMapping xmlns:a="http://schemas.openxmlformats.org/drawingml/2006/main"/>
  </p:clrMapOvr>
</p:sld>
</file>