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05e0b6ba1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727cb91574eab"/>
  </p:sldMasterIdLst>
  <p:sldIdLst>
    <p:sldId xmlns:r="http://schemas.openxmlformats.org/officeDocument/2006/relationships" id="256" r:id="R018d31ed7ed2416a"/>
    <p:sldId xmlns:r="http://schemas.openxmlformats.org/officeDocument/2006/relationships" id="257" r:id="R5d03f982a31a471b"/>
    <p:sldId xmlns:r="http://schemas.openxmlformats.org/officeDocument/2006/relationships" id="258" r:id="Rae087bb482244000"/>
    <p:sldId xmlns:r="http://schemas.openxmlformats.org/officeDocument/2006/relationships" id="259" r:id="R3d0451cbfe2c4eef"/>
    <p:sldId xmlns:r="http://schemas.openxmlformats.org/officeDocument/2006/relationships" id="260" r:id="R1f2e509f2afe41c3"/>
    <p:sldId xmlns:r="http://schemas.openxmlformats.org/officeDocument/2006/relationships" id="261" r:id="Rf15ec1f8f31f41a6"/>
    <p:sldId xmlns:r="http://schemas.openxmlformats.org/officeDocument/2006/relationships" id="262" r:id="R048a8b4594d8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727cb91574eab" /><Relationship Type="http://schemas.openxmlformats.org/officeDocument/2006/relationships/slide" Target="/ppt/slides/slide1.xml" Id="R018d31ed7ed2416a" /><Relationship Type="http://schemas.openxmlformats.org/officeDocument/2006/relationships/slide" Target="/ppt/slides/slide2.xml" Id="R5d03f982a31a471b" /><Relationship Type="http://schemas.openxmlformats.org/officeDocument/2006/relationships/slide" Target="/ppt/slides/slide3.xml" Id="Rae087bb482244000" /><Relationship Type="http://schemas.openxmlformats.org/officeDocument/2006/relationships/slide" Target="/ppt/slides/slide4.xml" Id="R3d0451cbfe2c4eef" /><Relationship Type="http://schemas.openxmlformats.org/officeDocument/2006/relationships/slide" Target="/ppt/slides/slide5.xml" Id="R1f2e509f2afe41c3" /><Relationship Type="http://schemas.openxmlformats.org/officeDocument/2006/relationships/slide" Target="/ppt/slides/slide6.xml" Id="Rf15ec1f8f31f41a6" /><Relationship Type="http://schemas.openxmlformats.org/officeDocument/2006/relationships/slide" Target="/ppt/slides/slide7.xml" Id="R048a8b4594d8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d1a0abc2e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93887797643c5" /><Relationship Type="http://schemas.openxmlformats.org/officeDocument/2006/relationships/theme" Target="/ppt/slideMasters/theme/theme1.xml" Id="Rd172712cd879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938877976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a5748faa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c75b221c9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1c56096a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3a20a561b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2e9e8792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479e3a9f8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084a5d48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