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052fa898924f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5535ce722e4a3f"/>
  </p:sldMasterIdLst>
  <p:sldIdLst>
    <p:sldId xmlns:r="http://schemas.openxmlformats.org/officeDocument/2006/relationships" id="256" r:id="R5fdb46a5924042e8"/>
    <p:sldId xmlns:r="http://schemas.openxmlformats.org/officeDocument/2006/relationships" id="257" r:id="Ra9a6f667089d4340"/>
    <p:sldId xmlns:r="http://schemas.openxmlformats.org/officeDocument/2006/relationships" id="258" r:id="R2aefaa136d734eca"/>
    <p:sldId xmlns:r="http://schemas.openxmlformats.org/officeDocument/2006/relationships" id="259" r:id="Rcb863fe16a4545c3"/>
    <p:sldId xmlns:r="http://schemas.openxmlformats.org/officeDocument/2006/relationships" id="260" r:id="R4019b5c9d4064cbf"/>
    <p:sldId xmlns:r="http://schemas.openxmlformats.org/officeDocument/2006/relationships" id="261" r:id="R1d080838747648b5"/>
    <p:sldId xmlns:r="http://schemas.openxmlformats.org/officeDocument/2006/relationships" id="262" r:id="R9799ff97b0e345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5535ce722e4a3f" /><Relationship Type="http://schemas.openxmlformats.org/officeDocument/2006/relationships/slide" Target="/ppt/slides/slide1.xml" Id="R5fdb46a5924042e8" /><Relationship Type="http://schemas.openxmlformats.org/officeDocument/2006/relationships/slide" Target="/ppt/slides/slide2.xml" Id="Ra9a6f667089d4340" /><Relationship Type="http://schemas.openxmlformats.org/officeDocument/2006/relationships/slide" Target="/ppt/slides/slide3.xml" Id="R2aefaa136d734eca" /><Relationship Type="http://schemas.openxmlformats.org/officeDocument/2006/relationships/slide" Target="/ppt/slides/slide4.xml" Id="Rcb863fe16a4545c3" /><Relationship Type="http://schemas.openxmlformats.org/officeDocument/2006/relationships/slide" Target="/ppt/slides/slide5.xml" Id="R4019b5c9d4064cbf" /><Relationship Type="http://schemas.openxmlformats.org/officeDocument/2006/relationships/slide" Target="/ppt/slides/slide6.xml" Id="R1d080838747648b5" /><Relationship Type="http://schemas.openxmlformats.org/officeDocument/2006/relationships/slide" Target="/ppt/slides/slide7.xml" Id="R9799ff97b0e345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67f2e1c7754f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1b1b4ef354247" /><Relationship Type="http://schemas.openxmlformats.org/officeDocument/2006/relationships/theme" Target="/ppt/slideMasters/theme/theme1.xml" Id="Rfbc208ce8ae049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61b1b4ef3542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a9660bb0a4d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1a29f153246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b478af09a49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159e8a54b48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d357c66c844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3337a476647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c7072c69548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ERNST S. GRINDHEIM AUT.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S. GRINDHEIM AUT.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ERNST S. GRINDHEIM AUT. ENTREPRENØR AS ble etablert [år] og holder til i Etne.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S. GRINDHEIM AUT.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S. GRINDHEIM AUT.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S. GRINDHEIM AUT.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658 235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−150 568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−150 288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328 649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503 567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S. GRINDHEIM AUT.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GRINDHEIM ERNST SVEINAR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S. GRINDHEIM AUT.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Haukelivegen 1046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5590 Etne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998 501 725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S. GRINDHEIM AUT. ENTREPRENØR AS</a:t>
            </a:r>
          </a:p>
        </p:txBody>
      </p:sp>
    </p:spTree>
  </p:cSld>
  <p:clrMapOvr>
    <a:masterClrMapping xmlns:a="http://schemas.openxmlformats.org/drawingml/2006/main"/>
  </p:clrMapOvr>
</p:sld>
</file>