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69a2190d9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36a12f89cb4275"/>
  </p:sldMasterIdLst>
  <p:sldIdLst>
    <p:sldId xmlns:r="http://schemas.openxmlformats.org/officeDocument/2006/relationships" id="256" r:id="R91ad20a4831c4c14"/>
    <p:sldId xmlns:r="http://schemas.openxmlformats.org/officeDocument/2006/relationships" id="257" r:id="R048617eb922447e0"/>
    <p:sldId xmlns:r="http://schemas.openxmlformats.org/officeDocument/2006/relationships" id="258" r:id="R146c1525736b4c94"/>
    <p:sldId xmlns:r="http://schemas.openxmlformats.org/officeDocument/2006/relationships" id="259" r:id="R8e2c7636fea34064"/>
    <p:sldId xmlns:r="http://schemas.openxmlformats.org/officeDocument/2006/relationships" id="260" r:id="R291b1f0dd514432a"/>
    <p:sldId xmlns:r="http://schemas.openxmlformats.org/officeDocument/2006/relationships" id="261" r:id="Re4eef2894e554516"/>
    <p:sldId xmlns:r="http://schemas.openxmlformats.org/officeDocument/2006/relationships" id="262" r:id="R727a3d89a79f4c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6a12f89cb4275" /><Relationship Type="http://schemas.openxmlformats.org/officeDocument/2006/relationships/slide" Target="/ppt/slides/slide1.xml" Id="R91ad20a4831c4c14" /><Relationship Type="http://schemas.openxmlformats.org/officeDocument/2006/relationships/slide" Target="/ppt/slides/slide2.xml" Id="R048617eb922447e0" /><Relationship Type="http://schemas.openxmlformats.org/officeDocument/2006/relationships/slide" Target="/ppt/slides/slide3.xml" Id="R146c1525736b4c94" /><Relationship Type="http://schemas.openxmlformats.org/officeDocument/2006/relationships/slide" Target="/ppt/slides/slide4.xml" Id="R8e2c7636fea34064" /><Relationship Type="http://schemas.openxmlformats.org/officeDocument/2006/relationships/slide" Target="/ppt/slides/slide5.xml" Id="R291b1f0dd514432a" /><Relationship Type="http://schemas.openxmlformats.org/officeDocument/2006/relationships/slide" Target="/ppt/slides/slide6.xml" Id="Re4eef2894e554516" /><Relationship Type="http://schemas.openxmlformats.org/officeDocument/2006/relationships/slide" Target="/ppt/slides/slide7.xml" Id="R727a3d89a79f4c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5a8a591bc4f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c1f736c3f4a4b" /><Relationship Type="http://schemas.openxmlformats.org/officeDocument/2006/relationships/theme" Target="/ppt/slideMasters/theme/theme1.xml" Id="R0b05050e9b564b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cc1f736c3f4a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e2e4bfeaf41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e97ec67944c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16e8551b0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25355ef05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75154b1434d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3bd87ee074b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d27e511bb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LOFOTTAKST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LOFOTTAKST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6 069 394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5 858 284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9 402 360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TERJE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40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post@lofottakst.no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998 503 698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LOFOTTAKST AS</a:t>
            </a:r>
          </a:p>
        </p:txBody>
      </p:sp>
    </p:spTree>
  </p:cSld>
  <p:clrMapOvr>
    <a:masterClrMapping xmlns:a="http://schemas.openxmlformats.org/drawingml/2006/main"/>
  </p:clrMapOvr>
</p:sld>
</file>